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3" r:id="rId5"/>
    <p:sldId id="310" r:id="rId6"/>
    <p:sldId id="299" r:id="rId7"/>
    <p:sldId id="301" r:id="rId8"/>
    <p:sldId id="307" r:id="rId9"/>
    <p:sldId id="311" r:id="rId10"/>
    <p:sldId id="330" r:id="rId11"/>
    <p:sldId id="302" r:id="rId12"/>
    <p:sldId id="305" r:id="rId13"/>
    <p:sldId id="304" r:id="rId14"/>
    <p:sldId id="306" r:id="rId15"/>
    <p:sldId id="332" r:id="rId16"/>
    <p:sldId id="265" r:id="rId17"/>
    <p:sldId id="331" r:id="rId18"/>
    <p:sldId id="318" r:id="rId19"/>
    <p:sldId id="319" r:id="rId20"/>
    <p:sldId id="314" r:id="rId21"/>
    <p:sldId id="315" r:id="rId22"/>
    <p:sldId id="333" r:id="rId23"/>
    <p:sldId id="317" r:id="rId24"/>
    <p:sldId id="268" r:id="rId25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6B7"/>
    <a:srgbClr val="425222"/>
    <a:srgbClr val="0A253E"/>
    <a:srgbClr val="D9D8D4"/>
    <a:srgbClr val="C6C3BE"/>
    <a:srgbClr val="AEA9A3"/>
    <a:srgbClr val="665C52"/>
    <a:srgbClr val="DCD0C4"/>
    <a:srgbClr val="CBB6A3"/>
    <a:srgbClr val="B49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2460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51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F9AE0-37E3-4A98-8B5A-DABBC52BCA95}" type="doc">
      <dgm:prSet loTypeId="urn:microsoft.com/office/officeart/2005/8/layout/arrow2" loCatId="process" qsTypeId="urn:microsoft.com/office/officeart/2005/8/quickstyle/simple1" qsCatId="simple" csTypeId="urn:microsoft.com/office/officeart/2005/8/colors/accent3_2" csCatId="accent3" phldr="1"/>
      <dgm:spPr/>
    </dgm:pt>
    <dgm:pt modelId="{A302EB16-7A14-4A10-AF36-C1AEABD2FF48}">
      <dgm:prSet phldrT="[Texto]" custT="1"/>
      <dgm:spPr/>
      <dgm:t>
        <a:bodyPr/>
        <a:lstStyle/>
        <a:p>
          <a:r>
            <a:rPr lang="es-ES" sz="1400" dirty="0" smtClean="0"/>
            <a:t>1. </a:t>
          </a:r>
          <a:r>
            <a:rPr lang="es-ES" sz="1400" b="1" dirty="0" smtClean="0"/>
            <a:t>Inicial </a:t>
          </a:r>
          <a:endParaRPr lang="es-CL" sz="1400" b="1" dirty="0"/>
        </a:p>
      </dgm:t>
    </dgm:pt>
    <dgm:pt modelId="{1C08B846-A59D-4275-BD60-008B94FD7151}" type="parTrans" cxnId="{A0D6E904-3043-461C-BA1D-391748B9EDF6}">
      <dgm:prSet/>
      <dgm:spPr/>
      <dgm:t>
        <a:bodyPr/>
        <a:lstStyle/>
        <a:p>
          <a:endParaRPr lang="es-CL" sz="2000"/>
        </a:p>
      </dgm:t>
    </dgm:pt>
    <dgm:pt modelId="{767FA32E-AAD3-4D90-8BDB-3C7D33AC5340}" type="sibTrans" cxnId="{A0D6E904-3043-461C-BA1D-391748B9EDF6}">
      <dgm:prSet/>
      <dgm:spPr/>
      <dgm:t>
        <a:bodyPr/>
        <a:lstStyle/>
        <a:p>
          <a:endParaRPr lang="es-CL" sz="2000"/>
        </a:p>
      </dgm:t>
    </dgm:pt>
    <dgm:pt modelId="{AF2E522A-7174-4677-9CEC-C1B25ED39BE8}">
      <dgm:prSet custT="1"/>
      <dgm:spPr/>
      <dgm:t>
        <a:bodyPr/>
        <a:lstStyle/>
        <a:p>
          <a:r>
            <a:rPr lang="es-ES" sz="1400" dirty="0" smtClean="0"/>
            <a:t>2. </a:t>
          </a:r>
          <a:r>
            <a:rPr lang="es-ES" sz="1400" b="1" dirty="0" smtClean="0"/>
            <a:t>Administrado</a:t>
          </a:r>
          <a:r>
            <a:rPr lang="es-ES" sz="1400" dirty="0" smtClean="0"/>
            <a:t>  </a:t>
          </a:r>
          <a:endParaRPr lang="es-ES" sz="1400" dirty="0"/>
        </a:p>
      </dgm:t>
    </dgm:pt>
    <dgm:pt modelId="{1F11BEE7-532F-47AB-B485-B7948B3B8640}" type="parTrans" cxnId="{30A260BB-4C7A-4500-AB9D-B42BB858A3C1}">
      <dgm:prSet/>
      <dgm:spPr/>
      <dgm:t>
        <a:bodyPr/>
        <a:lstStyle/>
        <a:p>
          <a:endParaRPr lang="es-CL" sz="2000"/>
        </a:p>
      </dgm:t>
    </dgm:pt>
    <dgm:pt modelId="{13C1A768-B178-48B5-B4C1-F534F801F380}" type="sibTrans" cxnId="{30A260BB-4C7A-4500-AB9D-B42BB858A3C1}">
      <dgm:prSet/>
      <dgm:spPr/>
      <dgm:t>
        <a:bodyPr/>
        <a:lstStyle/>
        <a:p>
          <a:endParaRPr lang="es-CL" sz="2000"/>
        </a:p>
      </dgm:t>
    </dgm:pt>
    <dgm:pt modelId="{F661FF10-5E0E-494D-9E40-2A9DEF456FEE}">
      <dgm:prSet custT="1"/>
      <dgm:spPr/>
      <dgm:t>
        <a:bodyPr/>
        <a:lstStyle/>
        <a:p>
          <a:r>
            <a:rPr lang="es-ES" sz="1400" dirty="0" smtClean="0"/>
            <a:t>3. </a:t>
          </a:r>
          <a:r>
            <a:rPr lang="es-ES" sz="1400" b="1" dirty="0" smtClean="0"/>
            <a:t>Definido </a:t>
          </a:r>
          <a:endParaRPr lang="es-ES" sz="1400" b="1" dirty="0"/>
        </a:p>
      </dgm:t>
    </dgm:pt>
    <dgm:pt modelId="{D16DBF9E-56ED-4AC1-8DC1-C16019AF1D12}" type="parTrans" cxnId="{07C42252-D73F-4C16-BA38-E8A7F3A6ABA8}">
      <dgm:prSet/>
      <dgm:spPr/>
      <dgm:t>
        <a:bodyPr/>
        <a:lstStyle/>
        <a:p>
          <a:endParaRPr lang="es-CL" sz="2000"/>
        </a:p>
      </dgm:t>
    </dgm:pt>
    <dgm:pt modelId="{2945D85A-C1D8-4E91-9B0A-12156C97B562}" type="sibTrans" cxnId="{07C42252-D73F-4C16-BA38-E8A7F3A6ABA8}">
      <dgm:prSet/>
      <dgm:spPr/>
      <dgm:t>
        <a:bodyPr/>
        <a:lstStyle/>
        <a:p>
          <a:endParaRPr lang="es-CL" sz="2000"/>
        </a:p>
      </dgm:t>
    </dgm:pt>
    <dgm:pt modelId="{C416F980-5933-41BD-AB66-CAEAED16B47C}">
      <dgm:prSet custT="1"/>
      <dgm:spPr/>
      <dgm:t>
        <a:bodyPr/>
        <a:lstStyle/>
        <a:p>
          <a:r>
            <a:rPr lang="es-ES" sz="1400" dirty="0" smtClean="0"/>
            <a:t>4. </a:t>
          </a:r>
          <a:r>
            <a:rPr lang="es-ES" sz="1400" b="1" dirty="0" smtClean="0"/>
            <a:t>Administrado  </a:t>
          </a:r>
          <a:r>
            <a:rPr lang="es-ES" sz="1200" b="1" dirty="0" smtClean="0"/>
            <a:t>Cuantitativamente </a:t>
          </a:r>
          <a:endParaRPr lang="es-ES" sz="1400" b="1" dirty="0"/>
        </a:p>
      </dgm:t>
    </dgm:pt>
    <dgm:pt modelId="{23921D8D-F7A2-4787-9421-7637456862FC}" type="parTrans" cxnId="{65256D4F-A255-40A0-8F6A-68ED7CE18F0F}">
      <dgm:prSet/>
      <dgm:spPr/>
      <dgm:t>
        <a:bodyPr/>
        <a:lstStyle/>
        <a:p>
          <a:endParaRPr lang="es-CL" sz="2000"/>
        </a:p>
      </dgm:t>
    </dgm:pt>
    <dgm:pt modelId="{B1E8AC5C-0288-4FA1-B6F2-B124128970A8}" type="sibTrans" cxnId="{65256D4F-A255-40A0-8F6A-68ED7CE18F0F}">
      <dgm:prSet/>
      <dgm:spPr/>
      <dgm:t>
        <a:bodyPr/>
        <a:lstStyle/>
        <a:p>
          <a:endParaRPr lang="es-CL" sz="2000"/>
        </a:p>
      </dgm:t>
    </dgm:pt>
    <dgm:pt modelId="{E4D369C5-BEB4-4E1A-BBE2-B8897920FA06}">
      <dgm:prSet custT="1"/>
      <dgm:spPr/>
      <dgm:t>
        <a:bodyPr/>
        <a:lstStyle/>
        <a:p>
          <a:r>
            <a:rPr lang="es-ES" sz="1400" dirty="0" smtClean="0"/>
            <a:t>5. </a:t>
          </a:r>
          <a:r>
            <a:rPr lang="es-ES" sz="1400" b="1" dirty="0" smtClean="0"/>
            <a:t>Optimizado</a:t>
          </a:r>
          <a:endParaRPr lang="es-ES" sz="1400" b="1" dirty="0"/>
        </a:p>
      </dgm:t>
    </dgm:pt>
    <dgm:pt modelId="{8E9F7B70-382A-4F18-98D2-B5A690C97910}" type="parTrans" cxnId="{9769F613-EA25-4E20-92EB-4A87DDE6BB2C}">
      <dgm:prSet/>
      <dgm:spPr/>
      <dgm:t>
        <a:bodyPr/>
        <a:lstStyle/>
        <a:p>
          <a:endParaRPr lang="es-CL" sz="2000"/>
        </a:p>
      </dgm:t>
    </dgm:pt>
    <dgm:pt modelId="{614C6868-D8C0-4F0E-81A8-5FB8209E5224}" type="sibTrans" cxnId="{9769F613-EA25-4E20-92EB-4A87DDE6BB2C}">
      <dgm:prSet/>
      <dgm:spPr/>
      <dgm:t>
        <a:bodyPr/>
        <a:lstStyle/>
        <a:p>
          <a:endParaRPr lang="es-CL" sz="2000"/>
        </a:p>
      </dgm:t>
    </dgm:pt>
    <dgm:pt modelId="{B9DA1B9A-2496-4BCC-B31C-EEA8990E2F13}">
      <dgm:prSet custT="1"/>
      <dgm:spPr/>
      <dgm:t>
        <a:bodyPr/>
        <a:lstStyle/>
        <a:p>
          <a:r>
            <a:rPr lang="es-ES" sz="1400" dirty="0" smtClean="0"/>
            <a:t>Administrar el proyecto</a:t>
          </a:r>
          <a:endParaRPr lang="es-ES" sz="1400" dirty="0"/>
        </a:p>
      </dgm:t>
    </dgm:pt>
    <dgm:pt modelId="{BD27C879-AAE3-4F90-B4B7-EC875354DE65}" type="parTrans" cxnId="{8DD86D4A-A187-4D5F-BDBE-E0892D693EB2}">
      <dgm:prSet/>
      <dgm:spPr/>
      <dgm:t>
        <a:bodyPr/>
        <a:lstStyle/>
        <a:p>
          <a:endParaRPr lang="es-CL"/>
        </a:p>
      </dgm:t>
    </dgm:pt>
    <dgm:pt modelId="{124563FE-8735-4DE3-848D-9F9264BF0962}" type="sibTrans" cxnId="{8DD86D4A-A187-4D5F-BDBE-E0892D693EB2}">
      <dgm:prSet/>
      <dgm:spPr/>
      <dgm:t>
        <a:bodyPr/>
        <a:lstStyle/>
        <a:p>
          <a:endParaRPr lang="es-CL"/>
        </a:p>
      </dgm:t>
    </dgm:pt>
    <dgm:pt modelId="{4F4245CA-DE6A-494F-AA78-22F71BBDF03B}">
      <dgm:prSet custT="1"/>
      <dgm:spPr/>
      <dgm:t>
        <a:bodyPr/>
        <a:lstStyle/>
        <a:p>
          <a:r>
            <a:rPr lang="es-ES" sz="1400" dirty="0" smtClean="0"/>
            <a:t>Definir los procesos de desarrollo</a:t>
          </a:r>
          <a:endParaRPr lang="es-ES" sz="1400" dirty="0"/>
        </a:p>
      </dgm:t>
    </dgm:pt>
    <dgm:pt modelId="{0C9DEF2B-4593-4941-B403-3A457401FA19}" type="parTrans" cxnId="{0395C5E6-34E1-49DB-B234-D1D362262669}">
      <dgm:prSet/>
      <dgm:spPr/>
      <dgm:t>
        <a:bodyPr/>
        <a:lstStyle/>
        <a:p>
          <a:endParaRPr lang="es-CL"/>
        </a:p>
      </dgm:t>
    </dgm:pt>
    <dgm:pt modelId="{EC548F11-CE97-4A1F-8CCC-1683937754A2}" type="sibTrans" cxnId="{0395C5E6-34E1-49DB-B234-D1D362262669}">
      <dgm:prSet/>
      <dgm:spPr/>
      <dgm:t>
        <a:bodyPr/>
        <a:lstStyle/>
        <a:p>
          <a:endParaRPr lang="es-CL"/>
        </a:p>
      </dgm:t>
    </dgm:pt>
    <dgm:pt modelId="{1145C5EE-706E-4C98-9959-407A3A6735C0}">
      <dgm:prSet custT="1"/>
      <dgm:spPr/>
      <dgm:t>
        <a:bodyPr/>
        <a:lstStyle/>
        <a:p>
          <a:r>
            <a:rPr lang="es-AR" sz="1400" dirty="0" smtClean="0"/>
            <a:t>La toma de decisiones se basa en un conjunto de métricas de calidad y productividad.</a:t>
          </a:r>
          <a:endParaRPr lang="es-ES" sz="1400" dirty="0"/>
        </a:p>
      </dgm:t>
    </dgm:pt>
    <dgm:pt modelId="{8FEC94F2-5CC6-43F6-B201-752816168120}" type="parTrans" cxnId="{8F138C97-5B08-4FA5-A582-9ED92B03A06C}">
      <dgm:prSet/>
      <dgm:spPr/>
      <dgm:t>
        <a:bodyPr/>
        <a:lstStyle/>
        <a:p>
          <a:endParaRPr lang="es-CL"/>
        </a:p>
      </dgm:t>
    </dgm:pt>
    <dgm:pt modelId="{02AE3D4D-5C9E-49CE-A01C-3511B6DB969E}" type="sibTrans" cxnId="{8F138C97-5B08-4FA5-A582-9ED92B03A06C}">
      <dgm:prSet/>
      <dgm:spPr/>
      <dgm:t>
        <a:bodyPr/>
        <a:lstStyle/>
        <a:p>
          <a:endParaRPr lang="es-CL"/>
        </a:p>
      </dgm:t>
    </dgm:pt>
    <dgm:pt modelId="{A2BB6EC8-F493-420B-8136-AF86E70469F7}">
      <dgm:prSet custT="1"/>
      <dgm:spPr/>
      <dgm:t>
        <a:bodyPr/>
        <a:lstStyle/>
        <a:p>
          <a:r>
            <a:rPr lang="es-AR" sz="1400" dirty="0" smtClean="0"/>
            <a:t>La organización completa está volcada en la mejora continua de los procesos</a:t>
          </a:r>
          <a:r>
            <a:rPr lang="es-ES" sz="1400" dirty="0" smtClean="0"/>
            <a:t> </a:t>
          </a:r>
          <a:endParaRPr lang="es-ES" sz="1400" dirty="0"/>
        </a:p>
      </dgm:t>
    </dgm:pt>
    <dgm:pt modelId="{E3083858-9576-4C0E-B187-775F22F483AE}" type="parTrans" cxnId="{18A168AA-330C-4782-A0DD-AC29DAC5D8A7}">
      <dgm:prSet/>
      <dgm:spPr/>
      <dgm:t>
        <a:bodyPr/>
        <a:lstStyle/>
        <a:p>
          <a:endParaRPr lang="es-CL"/>
        </a:p>
      </dgm:t>
    </dgm:pt>
    <dgm:pt modelId="{60CA0DA6-B8E5-4C77-BF1F-54149A99118E}" type="sibTrans" cxnId="{18A168AA-330C-4782-A0DD-AC29DAC5D8A7}">
      <dgm:prSet/>
      <dgm:spPr/>
      <dgm:t>
        <a:bodyPr/>
        <a:lstStyle/>
        <a:p>
          <a:endParaRPr lang="es-CL"/>
        </a:p>
      </dgm:t>
    </dgm:pt>
    <dgm:pt modelId="{505AF062-FF43-4F3E-A8C0-BA519709E81A}" type="pres">
      <dgm:prSet presAssocID="{D40F9AE0-37E3-4A98-8B5A-DABBC52BCA95}" presName="arrowDiagram" presStyleCnt="0">
        <dgm:presLayoutVars>
          <dgm:chMax val="5"/>
          <dgm:dir/>
          <dgm:resizeHandles val="exact"/>
        </dgm:presLayoutVars>
      </dgm:prSet>
      <dgm:spPr/>
    </dgm:pt>
    <dgm:pt modelId="{BD4AB3FE-AD89-410C-B0C3-30D29A5222AB}" type="pres">
      <dgm:prSet presAssocID="{D40F9AE0-37E3-4A98-8B5A-DABBC52BCA95}" presName="arrow" presStyleLbl="bgShp" presStyleIdx="0" presStyleCnt="1" custScaleX="110838"/>
      <dgm:spPr/>
    </dgm:pt>
    <dgm:pt modelId="{BBCFB1DC-16F5-4B7D-9C85-36E442BA157C}" type="pres">
      <dgm:prSet presAssocID="{D40F9AE0-37E3-4A98-8B5A-DABBC52BCA95}" presName="arrowDiagram5" presStyleCnt="0"/>
      <dgm:spPr/>
    </dgm:pt>
    <dgm:pt modelId="{E537C4D2-2B00-4B6A-AA96-6327DB0A328A}" type="pres">
      <dgm:prSet presAssocID="{A302EB16-7A14-4A10-AF36-C1AEABD2FF48}" presName="bullet5a" presStyleLbl="node1" presStyleIdx="0" presStyleCnt="5"/>
      <dgm:spPr/>
    </dgm:pt>
    <dgm:pt modelId="{BAAB89AE-F226-49AE-B147-17837FA434F1}" type="pres">
      <dgm:prSet presAssocID="{A302EB16-7A14-4A10-AF36-C1AEABD2FF48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578F4D4-47D1-45C2-8FC3-021E4F600CA1}" type="pres">
      <dgm:prSet presAssocID="{AF2E522A-7174-4677-9CEC-C1B25ED39BE8}" presName="bullet5b" presStyleLbl="node1" presStyleIdx="1" presStyleCnt="5"/>
      <dgm:spPr/>
    </dgm:pt>
    <dgm:pt modelId="{FEEB15D7-66ED-475C-879C-DDC139A19A73}" type="pres">
      <dgm:prSet presAssocID="{AF2E522A-7174-4677-9CEC-C1B25ED39BE8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8D28484-27AB-4928-AFAD-5C15BF81B141}" type="pres">
      <dgm:prSet presAssocID="{F661FF10-5E0E-494D-9E40-2A9DEF456FEE}" presName="bullet5c" presStyleLbl="node1" presStyleIdx="2" presStyleCnt="5"/>
      <dgm:spPr/>
    </dgm:pt>
    <dgm:pt modelId="{9F6EF3B0-6994-4626-8E31-292B126FFBB7}" type="pres">
      <dgm:prSet presAssocID="{F661FF10-5E0E-494D-9E40-2A9DEF456FEE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4875EBB-6882-4D41-8730-9F213C66EB7A}" type="pres">
      <dgm:prSet presAssocID="{C416F980-5933-41BD-AB66-CAEAED16B47C}" presName="bullet5d" presStyleLbl="node1" presStyleIdx="3" presStyleCnt="5"/>
      <dgm:spPr/>
    </dgm:pt>
    <dgm:pt modelId="{311FC7A7-5D5E-4839-B2B7-5CCA84305C7A}" type="pres">
      <dgm:prSet presAssocID="{C416F980-5933-41BD-AB66-CAEAED16B47C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2384D2B-1337-496C-BA9F-841C95E86435}" type="pres">
      <dgm:prSet presAssocID="{E4D369C5-BEB4-4E1A-BBE2-B8897920FA06}" presName="bullet5e" presStyleLbl="node1" presStyleIdx="4" presStyleCnt="5"/>
      <dgm:spPr/>
    </dgm:pt>
    <dgm:pt modelId="{435E04DC-4837-49FC-A00B-F57CC474844F}" type="pres">
      <dgm:prSet presAssocID="{E4D369C5-BEB4-4E1A-BBE2-B8897920FA06}" presName="textBox5e" presStyleLbl="revTx" presStyleIdx="4" presStyleCnt="5" custScaleX="129639" custLinFactNeighborX="19291" custLinFactNeighborY="0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30A260BB-4C7A-4500-AB9D-B42BB858A3C1}" srcId="{D40F9AE0-37E3-4A98-8B5A-DABBC52BCA95}" destId="{AF2E522A-7174-4677-9CEC-C1B25ED39BE8}" srcOrd="1" destOrd="0" parTransId="{1F11BEE7-532F-47AB-B485-B7948B3B8640}" sibTransId="{13C1A768-B178-48B5-B4C1-F534F801F380}"/>
    <dgm:cxn modelId="{8F138C97-5B08-4FA5-A582-9ED92B03A06C}" srcId="{C416F980-5933-41BD-AB66-CAEAED16B47C}" destId="{1145C5EE-706E-4C98-9959-407A3A6735C0}" srcOrd="0" destOrd="0" parTransId="{8FEC94F2-5CC6-43F6-B201-752816168120}" sibTransId="{02AE3D4D-5C9E-49CE-A01C-3511B6DB969E}"/>
    <dgm:cxn modelId="{631354CB-BA92-4B94-B014-0FFCAFEDCEE3}" type="presOf" srcId="{B9DA1B9A-2496-4BCC-B31C-EEA8990E2F13}" destId="{FEEB15D7-66ED-475C-879C-DDC139A19A73}" srcOrd="0" destOrd="1" presId="urn:microsoft.com/office/officeart/2005/8/layout/arrow2"/>
    <dgm:cxn modelId="{EEE7E2C1-3F06-48E8-9377-C3FFFF86D063}" type="presOf" srcId="{1145C5EE-706E-4C98-9959-407A3A6735C0}" destId="{311FC7A7-5D5E-4839-B2B7-5CCA84305C7A}" srcOrd="0" destOrd="1" presId="urn:microsoft.com/office/officeart/2005/8/layout/arrow2"/>
    <dgm:cxn modelId="{07C42252-D73F-4C16-BA38-E8A7F3A6ABA8}" srcId="{D40F9AE0-37E3-4A98-8B5A-DABBC52BCA95}" destId="{F661FF10-5E0E-494D-9E40-2A9DEF456FEE}" srcOrd="2" destOrd="0" parTransId="{D16DBF9E-56ED-4AC1-8DC1-C16019AF1D12}" sibTransId="{2945D85A-C1D8-4E91-9B0A-12156C97B562}"/>
    <dgm:cxn modelId="{5565F458-894A-4DB3-B79A-96D697FDFEC8}" type="presOf" srcId="{E4D369C5-BEB4-4E1A-BBE2-B8897920FA06}" destId="{435E04DC-4837-49FC-A00B-F57CC474844F}" srcOrd="0" destOrd="0" presId="urn:microsoft.com/office/officeart/2005/8/layout/arrow2"/>
    <dgm:cxn modelId="{408AE353-F99E-45A3-8FCE-6A6EC68CD6E6}" type="presOf" srcId="{F661FF10-5E0E-494D-9E40-2A9DEF456FEE}" destId="{9F6EF3B0-6994-4626-8E31-292B126FFBB7}" srcOrd="0" destOrd="0" presId="urn:microsoft.com/office/officeart/2005/8/layout/arrow2"/>
    <dgm:cxn modelId="{B55A38E1-3635-4E26-9D35-9440EF101ED7}" type="presOf" srcId="{A302EB16-7A14-4A10-AF36-C1AEABD2FF48}" destId="{BAAB89AE-F226-49AE-B147-17837FA434F1}" srcOrd="0" destOrd="0" presId="urn:microsoft.com/office/officeart/2005/8/layout/arrow2"/>
    <dgm:cxn modelId="{A0D6E904-3043-461C-BA1D-391748B9EDF6}" srcId="{D40F9AE0-37E3-4A98-8B5A-DABBC52BCA95}" destId="{A302EB16-7A14-4A10-AF36-C1AEABD2FF48}" srcOrd="0" destOrd="0" parTransId="{1C08B846-A59D-4275-BD60-008B94FD7151}" sibTransId="{767FA32E-AAD3-4D90-8BDB-3C7D33AC5340}"/>
    <dgm:cxn modelId="{65256D4F-A255-40A0-8F6A-68ED7CE18F0F}" srcId="{D40F9AE0-37E3-4A98-8B5A-DABBC52BCA95}" destId="{C416F980-5933-41BD-AB66-CAEAED16B47C}" srcOrd="3" destOrd="0" parTransId="{23921D8D-F7A2-4787-9421-7637456862FC}" sibTransId="{B1E8AC5C-0288-4FA1-B6F2-B124128970A8}"/>
    <dgm:cxn modelId="{0395C5E6-34E1-49DB-B234-D1D362262669}" srcId="{F661FF10-5E0E-494D-9E40-2A9DEF456FEE}" destId="{4F4245CA-DE6A-494F-AA78-22F71BBDF03B}" srcOrd="0" destOrd="0" parTransId="{0C9DEF2B-4593-4941-B403-3A457401FA19}" sibTransId="{EC548F11-CE97-4A1F-8CCC-1683937754A2}"/>
    <dgm:cxn modelId="{EFC03BA5-52C3-4BAD-8D62-774A5C1D34F6}" type="presOf" srcId="{C416F980-5933-41BD-AB66-CAEAED16B47C}" destId="{311FC7A7-5D5E-4839-B2B7-5CCA84305C7A}" srcOrd="0" destOrd="0" presId="urn:microsoft.com/office/officeart/2005/8/layout/arrow2"/>
    <dgm:cxn modelId="{8DD86D4A-A187-4D5F-BDBE-E0892D693EB2}" srcId="{AF2E522A-7174-4677-9CEC-C1B25ED39BE8}" destId="{B9DA1B9A-2496-4BCC-B31C-EEA8990E2F13}" srcOrd="0" destOrd="0" parTransId="{BD27C879-AAE3-4F90-B4B7-EC875354DE65}" sibTransId="{124563FE-8735-4DE3-848D-9F9264BF0962}"/>
    <dgm:cxn modelId="{D59FFE32-8098-4604-9F86-C77CA36A8B26}" type="presOf" srcId="{4F4245CA-DE6A-494F-AA78-22F71BBDF03B}" destId="{9F6EF3B0-6994-4626-8E31-292B126FFBB7}" srcOrd="0" destOrd="1" presId="urn:microsoft.com/office/officeart/2005/8/layout/arrow2"/>
    <dgm:cxn modelId="{952D771D-3DEC-481A-A0E9-CCD1B5F05987}" type="presOf" srcId="{A2BB6EC8-F493-420B-8136-AF86E70469F7}" destId="{435E04DC-4837-49FC-A00B-F57CC474844F}" srcOrd="0" destOrd="1" presId="urn:microsoft.com/office/officeart/2005/8/layout/arrow2"/>
    <dgm:cxn modelId="{18A168AA-330C-4782-A0DD-AC29DAC5D8A7}" srcId="{E4D369C5-BEB4-4E1A-BBE2-B8897920FA06}" destId="{A2BB6EC8-F493-420B-8136-AF86E70469F7}" srcOrd="0" destOrd="0" parTransId="{E3083858-9576-4C0E-B187-775F22F483AE}" sibTransId="{60CA0DA6-B8E5-4C77-BF1F-54149A99118E}"/>
    <dgm:cxn modelId="{9769F613-EA25-4E20-92EB-4A87DDE6BB2C}" srcId="{D40F9AE0-37E3-4A98-8B5A-DABBC52BCA95}" destId="{E4D369C5-BEB4-4E1A-BBE2-B8897920FA06}" srcOrd="4" destOrd="0" parTransId="{8E9F7B70-382A-4F18-98D2-B5A690C97910}" sibTransId="{614C6868-D8C0-4F0E-81A8-5FB8209E5224}"/>
    <dgm:cxn modelId="{DA1B4D96-D8BB-44AF-BDE8-D726D6DCEA12}" type="presOf" srcId="{D40F9AE0-37E3-4A98-8B5A-DABBC52BCA95}" destId="{505AF062-FF43-4F3E-A8C0-BA519709E81A}" srcOrd="0" destOrd="0" presId="urn:microsoft.com/office/officeart/2005/8/layout/arrow2"/>
    <dgm:cxn modelId="{7DE0A682-0035-4A5B-A782-0C7B2CEA198F}" type="presOf" srcId="{AF2E522A-7174-4677-9CEC-C1B25ED39BE8}" destId="{FEEB15D7-66ED-475C-879C-DDC139A19A73}" srcOrd="0" destOrd="0" presId="urn:microsoft.com/office/officeart/2005/8/layout/arrow2"/>
    <dgm:cxn modelId="{754EB423-EC96-4857-BD58-D52453995BAC}" type="presParOf" srcId="{505AF062-FF43-4F3E-A8C0-BA519709E81A}" destId="{BD4AB3FE-AD89-410C-B0C3-30D29A5222AB}" srcOrd="0" destOrd="0" presId="urn:microsoft.com/office/officeart/2005/8/layout/arrow2"/>
    <dgm:cxn modelId="{9B3B11D4-8FE9-41E6-9DBD-B77D1DE8B30D}" type="presParOf" srcId="{505AF062-FF43-4F3E-A8C0-BA519709E81A}" destId="{BBCFB1DC-16F5-4B7D-9C85-36E442BA157C}" srcOrd="1" destOrd="0" presId="urn:microsoft.com/office/officeart/2005/8/layout/arrow2"/>
    <dgm:cxn modelId="{05367518-3A27-41F9-A185-C3AD179B7BEE}" type="presParOf" srcId="{BBCFB1DC-16F5-4B7D-9C85-36E442BA157C}" destId="{E537C4D2-2B00-4B6A-AA96-6327DB0A328A}" srcOrd="0" destOrd="0" presId="urn:microsoft.com/office/officeart/2005/8/layout/arrow2"/>
    <dgm:cxn modelId="{DEC8BB10-5223-45C5-8FA5-8D9F23BB0733}" type="presParOf" srcId="{BBCFB1DC-16F5-4B7D-9C85-36E442BA157C}" destId="{BAAB89AE-F226-49AE-B147-17837FA434F1}" srcOrd="1" destOrd="0" presId="urn:microsoft.com/office/officeart/2005/8/layout/arrow2"/>
    <dgm:cxn modelId="{E6C04DD9-E96C-4DA9-9884-47D4D1F014F3}" type="presParOf" srcId="{BBCFB1DC-16F5-4B7D-9C85-36E442BA157C}" destId="{5578F4D4-47D1-45C2-8FC3-021E4F600CA1}" srcOrd="2" destOrd="0" presId="urn:microsoft.com/office/officeart/2005/8/layout/arrow2"/>
    <dgm:cxn modelId="{A211EE9C-ACD0-4FE5-BF73-9935099B5707}" type="presParOf" srcId="{BBCFB1DC-16F5-4B7D-9C85-36E442BA157C}" destId="{FEEB15D7-66ED-475C-879C-DDC139A19A73}" srcOrd="3" destOrd="0" presId="urn:microsoft.com/office/officeart/2005/8/layout/arrow2"/>
    <dgm:cxn modelId="{D08BBAF6-4940-4F51-A00C-E82A83620138}" type="presParOf" srcId="{BBCFB1DC-16F5-4B7D-9C85-36E442BA157C}" destId="{08D28484-27AB-4928-AFAD-5C15BF81B141}" srcOrd="4" destOrd="0" presId="urn:microsoft.com/office/officeart/2005/8/layout/arrow2"/>
    <dgm:cxn modelId="{342A0F38-E408-4219-9539-CCD328C9A167}" type="presParOf" srcId="{BBCFB1DC-16F5-4B7D-9C85-36E442BA157C}" destId="{9F6EF3B0-6994-4626-8E31-292B126FFBB7}" srcOrd="5" destOrd="0" presId="urn:microsoft.com/office/officeart/2005/8/layout/arrow2"/>
    <dgm:cxn modelId="{583648D4-F8E9-423C-9141-607CBA434721}" type="presParOf" srcId="{BBCFB1DC-16F5-4B7D-9C85-36E442BA157C}" destId="{C4875EBB-6882-4D41-8730-9F213C66EB7A}" srcOrd="6" destOrd="0" presId="urn:microsoft.com/office/officeart/2005/8/layout/arrow2"/>
    <dgm:cxn modelId="{013CBBAA-70D1-4A37-99D1-5338CD2D4506}" type="presParOf" srcId="{BBCFB1DC-16F5-4B7D-9C85-36E442BA157C}" destId="{311FC7A7-5D5E-4839-B2B7-5CCA84305C7A}" srcOrd="7" destOrd="0" presId="urn:microsoft.com/office/officeart/2005/8/layout/arrow2"/>
    <dgm:cxn modelId="{E6E50526-1272-4ADE-A11F-BAEA65AC7458}" type="presParOf" srcId="{BBCFB1DC-16F5-4B7D-9C85-36E442BA157C}" destId="{92384D2B-1337-496C-BA9F-841C95E86435}" srcOrd="8" destOrd="0" presId="urn:microsoft.com/office/officeart/2005/8/layout/arrow2"/>
    <dgm:cxn modelId="{25149A1C-6EF6-420A-B3E9-3FF9A34560E8}" type="presParOf" srcId="{BBCFB1DC-16F5-4B7D-9C85-36E442BA157C}" destId="{435E04DC-4837-49FC-A00B-F57CC474844F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716A16-DAD1-4856-90D2-4FBE1753B1B3}" type="doc">
      <dgm:prSet loTypeId="urn:microsoft.com/office/officeart/2005/8/layout/list1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s-CL"/>
        </a:p>
      </dgm:t>
    </dgm:pt>
    <dgm:pt modelId="{541143B0-693C-497C-9E51-6755D2B1EC0A}">
      <dgm:prSet phldrT="[Texto]" custT="1"/>
      <dgm:spPr/>
      <dgm:t>
        <a:bodyPr/>
        <a:lstStyle/>
        <a:p>
          <a:r>
            <a:rPr lang="es-CL" sz="1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Madurez de las Capacidades de la organización</a:t>
          </a:r>
          <a:endParaRPr lang="es-CL" sz="18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75E1588-AAD5-45B7-9713-74E074631507}" type="parTrans" cxnId="{1BF4F5B4-5FC5-4D84-82AC-489B70A99B32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A4A70978-F341-42EA-BC13-4B6CF07AA0F3}" type="sibTrans" cxnId="{1BF4F5B4-5FC5-4D84-82AC-489B70A99B32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33F91D8F-828F-439A-999C-2D600020E696}">
      <dgm:prSet custT="1"/>
      <dgm:spPr/>
      <dgm:t>
        <a:bodyPr/>
        <a:lstStyle/>
        <a:p>
          <a:pPr algn="just"/>
          <a:r>
            <a:rPr lang="es-CL" sz="1800" b="1" dirty="0" smtClean="0">
              <a:solidFill>
                <a:srgbClr val="002060"/>
              </a:solidFill>
            </a:rPr>
            <a:t>Madurez:</a:t>
          </a:r>
          <a:r>
            <a:rPr lang="es-CL" sz="1800" dirty="0" smtClean="0">
              <a:solidFill>
                <a:srgbClr val="002060"/>
              </a:solidFill>
            </a:rPr>
            <a:t> capacidad de la organización para controlar los procesos de desarrollo, adquisición y mantención de productos o servicios.</a:t>
          </a:r>
        </a:p>
      </dgm:t>
    </dgm:pt>
    <dgm:pt modelId="{DC819F60-F4BF-47AA-AF35-C05192791412}" type="parTrans" cxnId="{F39F76AA-54CE-4B87-8331-4DE9AFDB8D64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EACB6CD8-4501-4C0A-BFF0-6438A7E0FDF3}" type="sibTrans" cxnId="{F39F76AA-54CE-4B87-8331-4DE9AFDB8D64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C9B65956-F505-490A-A23B-F21B5B2632B1}">
      <dgm:prSet custT="1"/>
      <dgm:spPr/>
      <dgm:t>
        <a:bodyPr/>
        <a:lstStyle/>
        <a:p>
          <a:pPr algn="just"/>
          <a:r>
            <a:rPr lang="es-CL" sz="1800" b="1" dirty="0" smtClean="0">
              <a:solidFill>
                <a:srgbClr val="002060"/>
              </a:solidFill>
            </a:rPr>
            <a:t>Objetivo:</a:t>
          </a:r>
          <a:r>
            <a:rPr lang="es-CL" sz="1800" dirty="0" smtClean="0">
              <a:solidFill>
                <a:srgbClr val="002060"/>
              </a:solidFill>
            </a:rPr>
            <a:t> establecer y mejorar el nivel de madurez de los procesos de desarrollo, adquisición y mantención de productos y servicios.</a:t>
          </a:r>
        </a:p>
      </dgm:t>
    </dgm:pt>
    <dgm:pt modelId="{3B285DD5-ACFC-468E-B433-6C1675829461}" type="parTrans" cxnId="{D7222984-32C8-4FF2-A80F-CCBDCDBAFDFF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16095136-8593-4800-9D11-A861F4EE8A60}" type="sibTrans" cxnId="{D7222984-32C8-4FF2-A80F-CCBDCDBAFDFF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1E690C84-DC2E-43A6-A7F4-5DBB1BDD04ED}">
      <dgm:prSet custT="1"/>
      <dgm:spPr/>
      <dgm:t>
        <a:bodyPr/>
        <a:lstStyle/>
        <a:p>
          <a:r>
            <a:rPr lang="es-CL" sz="1800" dirty="0" smtClean="0">
              <a:solidFill>
                <a:srgbClr val="002060"/>
              </a:solidFill>
            </a:rPr>
            <a:t>Aplicación del </a:t>
          </a:r>
          <a:r>
            <a:rPr lang="es-CL" sz="1800" b="1" dirty="0" smtClean="0">
              <a:solidFill>
                <a:srgbClr val="002060"/>
              </a:solidFill>
            </a:rPr>
            <a:t>sentido común </a:t>
          </a:r>
          <a:r>
            <a:rPr lang="es-CL" sz="1800" dirty="0" smtClean="0">
              <a:solidFill>
                <a:srgbClr val="002060"/>
              </a:solidFill>
            </a:rPr>
            <a:t>de la administración de procesos y del mejoramiento de la calidad al desarrollo, la adquisición y/o la mantención de productos o servicios. </a:t>
          </a:r>
        </a:p>
      </dgm:t>
    </dgm:pt>
    <dgm:pt modelId="{2C811E20-CDFB-4E67-B26D-5F785E1AD8CC}" type="parTrans" cxnId="{F5BD73A2-03C0-41E2-8FD3-1E5356E47650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488D0DD7-A883-4531-BFE7-4B1EF84AABD7}" type="sibTrans" cxnId="{F5BD73A2-03C0-41E2-8FD3-1E5356E47650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1A7DF8A0-92AE-456A-8490-AE27A5070F15}">
      <dgm:prSet phldrT="[Texto]" custT="1"/>
      <dgm:spPr/>
      <dgm:t>
        <a:bodyPr/>
        <a:lstStyle/>
        <a:p>
          <a:pPr algn="just"/>
          <a:r>
            <a:rPr lang="es-CL" sz="1800" dirty="0" smtClean="0">
              <a:solidFill>
                <a:srgbClr val="002060"/>
              </a:solidFill>
            </a:rPr>
            <a:t>Permite administrar los procesos de desarrollo, adquisición y/o mantención de productos o servicios de software</a:t>
          </a:r>
          <a:endParaRPr lang="es-CL" sz="1800" dirty="0">
            <a:solidFill>
              <a:srgbClr val="002060"/>
            </a:solidFill>
          </a:endParaRPr>
        </a:p>
      </dgm:t>
    </dgm:pt>
    <dgm:pt modelId="{FA886906-E689-486D-8354-F4E5328882F9}" type="parTrans" cxnId="{E6AC8466-C300-414B-8439-5AB21E252A05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A4E5D8FE-30F3-422A-84D9-8B39407F790B}" type="sibTrans" cxnId="{E6AC8466-C300-414B-8439-5AB21E252A05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3223737D-72FC-4A52-BE69-ED3CDDF5093C}">
      <dgm:prSet custT="1"/>
      <dgm:spPr/>
      <dgm:t>
        <a:bodyPr/>
        <a:lstStyle/>
        <a:p>
          <a:r>
            <a:rPr lang="es-CL" sz="1800" dirty="0" smtClean="0">
              <a:solidFill>
                <a:srgbClr val="002060"/>
              </a:solidFill>
            </a:rPr>
            <a:t>No es prescriptivo (</a:t>
          </a:r>
          <a:r>
            <a:rPr lang="es-CL" sz="1800" b="1" dirty="0" smtClean="0">
              <a:solidFill>
                <a:srgbClr val="002060"/>
              </a:solidFill>
            </a:rPr>
            <a:t>Cómo</a:t>
          </a:r>
          <a:r>
            <a:rPr lang="es-CL" sz="1800" dirty="0" smtClean="0">
              <a:solidFill>
                <a:srgbClr val="002060"/>
              </a:solidFill>
            </a:rPr>
            <a:t>).</a:t>
          </a:r>
        </a:p>
      </dgm:t>
    </dgm:pt>
    <dgm:pt modelId="{57F3199E-35A9-4627-91E7-A196B9639C13}" type="parTrans" cxnId="{52812AC7-A91D-4538-939B-568ADD6E7C4B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4D43F1C8-F244-44B9-9D3C-DB5AC24D8671}" type="sibTrans" cxnId="{52812AC7-A91D-4538-939B-568ADD6E7C4B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D498D7BD-8C91-4554-B49C-B54C25241C77}">
      <dgm:prSet custT="1"/>
      <dgm:spPr/>
      <dgm:t>
        <a:bodyPr/>
        <a:lstStyle/>
        <a:p>
          <a:r>
            <a:rPr lang="es-CL" sz="1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descriptivo y normativo (Qué)</a:t>
          </a:r>
        </a:p>
      </dgm:t>
    </dgm:pt>
    <dgm:pt modelId="{4515B086-4E21-48BB-8730-BBD399267DCA}" type="sibTrans" cxnId="{27567C2B-0B51-4AA9-BC63-F055AEC5C2AB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438C242F-7B8B-474B-9813-DCC08A944E58}" type="parTrans" cxnId="{27567C2B-0B51-4AA9-BC63-F055AEC5C2AB}">
      <dgm:prSet/>
      <dgm:spPr/>
      <dgm:t>
        <a:bodyPr/>
        <a:lstStyle/>
        <a:p>
          <a:endParaRPr lang="es-CL" sz="2000">
            <a:solidFill>
              <a:srgbClr val="002060"/>
            </a:solidFill>
          </a:endParaRPr>
        </a:p>
      </dgm:t>
    </dgm:pt>
    <dgm:pt modelId="{184BE50C-65DF-4FA9-B3C5-A8750B1C5801}" type="pres">
      <dgm:prSet presAssocID="{BE716A16-DAD1-4856-90D2-4FBE1753B1B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9688DFBD-06F6-4A0A-8DCE-B886B57738C0}" type="pres">
      <dgm:prSet presAssocID="{541143B0-693C-497C-9E51-6755D2B1EC0A}" presName="parentLin" presStyleCnt="0"/>
      <dgm:spPr/>
    </dgm:pt>
    <dgm:pt modelId="{B99CBA7C-BF58-45D2-990F-4182D24F1E89}" type="pres">
      <dgm:prSet presAssocID="{541143B0-693C-497C-9E51-6755D2B1EC0A}" presName="parentLeftMargin" presStyleLbl="node1" presStyleIdx="0" presStyleCnt="2"/>
      <dgm:spPr/>
      <dgm:t>
        <a:bodyPr/>
        <a:lstStyle/>
        <a:p>
          <a:endParaRPr lang="es-CL"/>
        </a:p>
      </dgm:t>
    </dgm:pt>
    <dgm:pt modelId="{02285E7D-551F-42C8-8F5B-33D30CF20DD9}" type="pres">
      <dgm:prSet presAssocID="{541143B0-693C-497C-9E51-6755D2B1EC0A}" presName="parentText" presStyleLbl="node1" presStyleIdx="0" presStyleCnt="2" custScaleX="10750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5E92172-670B-4BC3-A1F4-EBC810D6CEF4}" type="pres">
      <dgm:prSet presAssocID="{541143B0-693C-497C-9E51-6755D2B1EC0A}" presName="negativeSpace" presStyleCnt="0"/>
      <dgm:spPr/>
    </dgm:pt>
    <dgm:pt modelId="{D2AC13EC-4A91-4FBB-B02D-D19C561C63E1}" type="pres">
      <dgm:prSet presAssocID="{541143B0-693C-497C-9E51-6755D2B1EC0A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2C763E0-FFB6-438E-B032-4482E40C18E7}" type="pres">
      <dgm:prSet presAssocID="{A4A70978-F341-42EA-BC13-4B6CF07AA0F3}" presName="spaceBetweenRectangles" presStyleCnt="0"/>
      <dgm:spPr/>
    </dgm:pt>
    <dgm:pt modelId="{8DEEB6A4-EE7B-45E4-82FC-3F0805002683}" type="pres">
      <dgm:prSet presAssocID="{D498D7BD-8C91-4554-B49C-B54C25241C77}" presName="parentLin" presStyleCnt="0"/>
      <dgm:spPr/>
    </dgm:pt>
    <dgm:pt modelId="{C3E23F78-E2EB-4E64-83D4-7A486E6D693A}" type="pres">
      <dgm:prSet presAssocID="{D498D7BD-8C91-4554-B49C-B54C25241C77}" presName="parentLeftMargin" presStyleLbl="node1" presStyleIdx="0" presStyleCnt="2"/>
      <dgm:spPr/>
      <dgm:t>
        <a:bodyPr/>
        <a:lstStyle/>
        <a:p>
          <a:endParaRPr lang="es-CL"/>
        </a:p>
      </dgm:t>
    </dgm:pt>
    <dgm:pt modelId="{93F04575-5690-4CFD-8817-1AF7C2C9EDC3}" type="pres">
      <dgm:prSet presAssocID="{D498D7BD-8C91-4554-B49C-B54C25241C77}" presName="parentText" presStyleLbl="node1" presStyleIdx="1" presStyleCnt="2" custScaleX="10857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C7C7595-BBAC-4055-9527-6DACDEF8A39F}" type="pres">
      <dgm:prSet presAssocID="{D498D7BD-8C91-4554-B49C-B54C25241C77}" presName="negativeSpace" presStyleCnt="0"/>
      <dgm:spPr/>
    </dgm:pt>
    <dgm:pt modelId="{5756A4FC-098F-400D-A18B-EF3ECB9A127F}" type="pres">
      <dgm:prSet presAssocID="{D498D7BD-8C91-4554-B49C-B54C25241C77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F39F76AA-54CE-4B87-8331-4DE9AFDB8D64}" srcId="{541143B0-693C-497C-9E51-6755D2B1EC0A}" destId="{33F91D8F-828F-439A-999C-2D600020E696}" srcOrd="1" destOrd="0" parTransId="{DC819F60-F4BF-47AA-AF35-C05192791412}" sibTransId="{EACB6CD8-4501-4C0A-BFF0-6438A7E0FDF3}"/>
    <dgm:cxn modelId="{AD0C6958-40BE-4C3D-8E4B-A9DFD3881D24}" type="presOf" srcId="{BE716A16-DAD1-4856-90D2-4FBE1753B1B3}" destId="{184BE50C-65DF-4FA9-B3C5-A8750B1C5801}" srcOrd="0" destOrd="0" presId="urn:microsoft.com/office/officeart/2005/8/layout/list1"/>
    <dgm:cxn modelId="{C32ECD1B-B822-4AF3-AD79-DE7E843F91C2}" type="presOf" srcId="{1A7DF8A0-92AE-456A-8490-AE27A5070F15}" destId="{D2AC13EC-4A91-4FBB-B02D-D19C561C63E1}" srcOrd="0" destOrd="0" presId="urn:microsoft.com/office/officeart/2005/8/layout/list1"/>
    <dgm:cxn modelId="{40F2F179-C2F7-4669-803B-28627326D8B0}" type="presOf" srcId="{3223737D-72FC-4A52-BE69-ED3CDDF5093C}" destId="{5756A4FC-098F-400D-A18B-EF3ECB9A127F}" srcOrd="0" destOrd="0" presId="urn:microsoft.com/office/officeart/2005/8/layout/list1"/>
    <dgm:cxn modelId="{00B261B4-D26C-4357-8283-C8FCEA50DC70}" type="presOf" srcId="{33F91D8F-828F-439A-999C-2D600020E696}" destId="{D2AC13EC-4A91-4FBB-B02D-D19C561C63E1}" srcOrd="0" destOrd="1" presId="urn:microsoft.com/office/officeart/2005/8/layout/list1"/>
    <dgm:cxn modelId="{D7222984-32C8-4FF2-A80F-CCBDCDBAFDFF}" srcId="{541143B0-693C-497C-9E51-6755D2B1EC0A}" destId="{C9B65956-F505-490A-A23B-F21B5B2632B1}" srcOrd="2" destOrd="0" parTransId="{3B285DD5-ACFC-468E-B433-6C1675829461}" sibTransId="{16095136-8593-4800-9D11-A861F4EE8A60}"/>
    <dgm:cxn modelId="{50E1FF87-AD12-4C9F-A364-905B601D4083}" type="presOf" srcId="{D498D7BD-8C91-4554-B49C-B54C25241C77}" destId="{93F04575-5690-4CFD-8817-1AF7C2C9EDC3}" srcOrd="1" destOrd="0" presId="urn:microsoft.com/office/officeart/2005/8/layout/list1"/>
    <dgm:cxn modelId="{52812AC7-A91D-4538-939B-568ADD6E7C4B}" srcId="{D498D7BD-8C91-4554-B49C-B54C25241C77}" destId="{3223737D-72FC-4A52-BE69-ED3CDDF5093C}" srcOrd="0" destOrd="0" parTransId="{57F3199E-35A9-4627-91E7-A196B9639C13}" sibTransId="{4D43F1C8-F244-44B9-9D3C-DB5AC24D8671}"/>
    <dgm:cxn modelId="{F5BD73A2-03C0-41E2-8FD3-1E5356E47650}" srcId="{D498D7BD-8C91-4554-B49C-B54C25241C77}" destId="{1E690C84-DC2E-43A6-A7F4-5DBB1BDD04ED}" srcOrd="1" destOrd="0" parTransId="{2C811E20-CDFB-4E67-B26D-5F785E1AD8CC}" sibTransId="{488D0DD7-A883-4531-BFE7-4B1EF84AABD7}"/>
    <dgm:cxn modelId="{E6AC8466-C300-414B-8439-5AB21E252A05}" srcId="{541143B0-693C-497C-9E51-6755D2B1EC0A}" destId="{1A7DF8A0-92AE-456A-8490-AE27A5070F15}" srcOrd="0" destOrd="0" parTransId="{FA886906-E689-486D-8354-F4E5328882F9}" sibTransId="{A4E5D8FE-30F3-422A-84D9-8B39407F790B}"/>
    <dgm:cxn modelId="{1BF4F5B4-5FC5-4D84-82AC-489B70A99B32}" srcId="{BE716A16-DAD1-4856-90D2-4FBE1753B1B3}" destId="{541143B0-693C-497C-9E51-6755D2B1EC0A}" srcOrd="0" destOrd="0" parTransId="{275E1588-AAD5-45B7-9713-74E074631507}" sibTransId="{A4A70978-F341-42EA-BC13-4B6CF07AA0F3}"/>
    <dgm:cxn modelId="{53005628-CA9C-4F8F-9171-264D3A72048D}" type="presOf" srcId="{C9B65956-F505-490A-A23B-F21B5B2632B1}" destId="{D2AC13EC-4A91-4FBB-B02D-D19C561C63E1}" srcOrd="0" destOrd="2" presId="urn:microsoft.com/office/officeart/2005/8/layout/list1"/>
    <dgm:cxn modelId="{B9A53E45-B65C-4838-9994-9BC63A868CB3}" type="presOf" srcId="{541143B0-693C-497C-9E51-6755D2B1EC0A}" destId="{02285E7D-551F-42C8-8F5B-33D30CF20DD9}" srcOrd="1" destOrd="0" presId="urn:microsoft.com/office/officeart/2005/8/layout/list1"/>
    <dgm:cxn modelId="{BE86D394-EC37-4217-900F-AE44BDADFBB7}" type="presOf" srcId="{1E690C84-DC2E-43A6-A7F4-5DBB1BDD04ED}" destId="{5756A4FC-098F-400D-A18B-EF3ECB9A127F}" srcOrd="0" destOrd="1" presId="urn:microsoft.com/office/officeart/2005/8/layout/list1"/>
    <dgm:cxn modelId="{AC92805F-DF9D-4D0C-9C98-E27EF2950CF0}" type="presOf" srcId="{D498D7BD-8C91-4554-B49C-B54C25241C77}" destId="{C3E23F78-E2EB-4E64-83D4-7A486E6D693A}" srcOrd="0" destOrd="0" presId="urn:microsoft.com/office/officeart/2005/8/layout/list1"/>
    <dgm:cxn modelId="{ECC381F6-6282-4C59-AF8C-D83DCE9DF5FE}" type="presOf" srcId="{541143B0-693C-497C-9E51-6755D2B1EC0A}" destId="{B99CBA7C-BF58-45D2-990F-4182D24F1E89}" srcOrd="0" destOrd="0" presId="urn:microsoft.com/office/officeart/2005/8/layout/list1"/>
    <dgm:cxn modelId="{27567C2B-0B51-4AA9-BC63-F055AEC5C2AB}" srcId="{BE716A16-DAD1-4856-90D2-4FBE1753B1B3}" destId="{D498D7BD-8C91-4554-B49C-B54C25241C77}" srcOrd="1" destOrd="0" parTransId="{438C242F-7B8B-474B-9813-DCC08A944E58}" sibTransId="{4515B086-4E21-48BB-8730-BBD399267DCA}"/>
    <dgm:cxn modelId="{3ECF1D2E-7AC6-405E-ADD7-4C85AA56BE58}" type="presParOf" srcId="{184BE50C-65DF-4FA9-B3C5-A8750B1C5801}" destId="{9688DFBD-06F6-4A0A-8DCE-B886B57738C0}" srcOrd="0" destOrd="0" presId="urn:microsoft.com/office/officeart/2005/8/layout/list1"/>
    <dgm:cxn modelId="{0F24901A-D98F-4FEF-8638-4B4C9E9D1B67}" type="presParOf" srcId="{9688DFBD-06F6-4A0A-8DCE-B886B57738C0}" destId="{B99CBA7C-BF58-45D2-990F-4182D24F1E89}" srcOrd="0" destOrd="0" presId="urn:microsoft.com/office/officeart/2005/8/layout/list1"/>
    <dgm:cxn modelId="{472C6FC0-EE60-4196-A558-CE06741BB224}" type="presParOf" srcId="{9688DFBD-06F6-4A0A-8DCE-B886B57738C0}" destId="{02285E7D-551F-42C8-8F5B-33D30CF20DD9}" srcOrd="1" destOrd="0" presId="urn:microsoft.com/office/officeart/2005/8/layout/list1"/>
    <dgm:cxn modelId="{AF27A29E-4CD6-42E0-B793-9DDEF754130E}" type="presParOf" srcId="{184BE50C-65DF-4FA9-B3C5-A8750B1C5801}" destId="{15E92172-670B-4BC3-A1F4-EBC810D6CEF4}" srcOrd="1" destOrd="0" presId="urn:microsoft.com/office/officeart/2005/8/layout/list1"/>
    <dgm:cxn modelId="{4C3A71EB-B56D-4622-BE54-0CF3FC5F6903}" type="presParOf" srcId="{184BE50C-65DF-4FA9-B3C5-A8750B1C5801}" destId="{D2AC13EC-4A91-4FBB-B02D-D19C561C63E1}" srcOrd="2" destOrd="0" presId="urn:microsoft.com/office/officeart/2005/8/layout/list1"/>
    <dgm:cxn modelId="{868F307E-F2D3-44FF-BC91-B8D2D21675A5}" type="presParOf" srcId="{184BE50C-65DF-4FA9-B3C5-A8750B1C5801}" destId="{D2C763E0-FFB6-438E-B032-4482E40C18E7}" srcOrd="3" destOrd="0" presId="urn:microsoft.com/office/officeart/2005/8/layout/list1"/>
    <dgm:cxn modelId="{AC5A3F71-548E-42BC-8A64-E19865D431D5}" type="presParOf" srcId="{184BE50C-65DF-4FA9-B3C5-A8750B1C5801}" destId="{8DEEB6A4-EE7B-45E4-82FC-3F0805002683}" srcOrd="4" destOrd="0" presId="urn:microsoft.com/office/officeart/2005/8/layout/list1"/>
    <dgm:cxn modelId="{8FE6C538-FAE2-4E03-9E70-51C20BDB9A5D}" type="presParOf" srcId="{8DEEB6A4-EE7B-45E4-82FC-3F0805002683}" destId="{C3E23F78-E2EB-4E64-83D4-7A486E6D693A}" srcOrd="0" destOrd="0" presId="urn:microsoft.com/office/officeart/2005/8/layout/list1"/>
    <dgm:cxn modelId="{BFCDEA1E-3434-446A-9617-8A2B626C8408}" type="presParOf" srcId="{8DEEB6A4-EE7B-45E4-82FC-3F0805002683}" destId="{93F04575-5690-4CFD-8817-1AF7C2C9EDC3}" srcOrd="1" destOrd="0" presId="urn:microsoft.com/office/officeart/2005/8/layout/list1"/>
    <dgm:cxn modelId="{FB7885B0-A5A0-46D9-AC2F-1A33267EA5B3}" type="presParOf" srcId="{184BE50C-65DF-4FA9-B3C5-A8750B1C5801}" destId="{1C7C7595-BBAC-4055-9527-6DACDEF8A39F}" srcOrd="5" destOrd="0" presId="urn:microsoft.com/office/officeart/2005/8/layout/list1"/>
    <dgm:cxn modelId="{5F9D10B1-D93A-4D00-BDEA-81DA8794BF44}" type="presParOf" srcId="{184BE50C-65DF-4FA9-B3C5-A8750B1C5801}" destId="{5756A4FC-098F-400D-A18B-EF3ECB9A127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20109F-F3D7-434F-8FE1-3054BCBF836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ECF7C1D6-954A-4565-AD88-3F06F7C4BCA4}">
      <dgm:prSet phldrT="[Texto]" custT="1"/>
      <dgm:spPr/>
      <dgm:t>
        <a:bodyPr/>
        <a:lstStyle/>
        <a:p>
          <a:r>
            <a:rPr lang="es-CL" sz="1400" dirty="0" smtClean="0"/>
            <a:t>(1) Inicial</a:t>
          </a:r>
          <a:endParaRPr lang="es-CL" sz="1400" dirty="0"/>
        </a:p>
      </dgm:t>
    </dgm:pt>
    <dgm:pt modelId="{22A71100-0AAD-4AA5-ACAB-557446A7F10F}" type="parTrans" cxnId="{55ED3969-E29A-4141-99DE-6F2756754188}">
      <dgm:prSet/>
      <dgm:spPr/>
      <dgm:t>
        <a:bodyPr/>
        <a:lstStyle/>
        <a:p>
          <a:endParaRPr lang="es-CL" sz="2000"/>
        </a:p>
      </dgm:t>
    </dgm:pt>
    <dgm:pt modelId="{A10807A5-0D17-40E1-86CB-0563782B8BFA}" type="sibTrans" cxnId="{55ED3969-E29A-4141-99DE-6F2756754188}">
      <dgm:prSet/>
      <dgm:spPr/>
      <dgm:t>
        <a:bodyPr/>
        <a:lstStyle/>
        <a:p>
          <a:endParaRPr lang="es-CL" sz="2000"/>
        </a:p>
      </dgm:t>
    </dgm:pt>
    <dgm:pt modelId="{3E0333C4-D5DE-4FD0-BB2C-FE8EEAF3461A}">
      <dgm:prSet custT="1"/>
      <dgm:spPr/>
      <dgm:t>
        <a:bodyPr/>
        <a:lstStyle/>
        <a:p>
          <a:r>
            <a:rPr lang="es-CL" sz="1400" dirty="0" smtClean="0"/>
            <a:t>(3) Definido</a:t>
          </a:r>
          <a:endParaRPr lang="es-CL" sz="1400" dirty="0"/>
        </a:p>
      </dgm:t>
    </dgm:pt>
    <dgm:pt modelId="{182B6F61-F456-4AA9-BA17-25FA66795D4F}" type="parTrans" cxnId="{C19C4700-D8A3-4A0E-A1D8-C45A245ED780}">
      <dgm:prSet/>
      <dgm:spPr/>
      <dgm:t>
        <a:bodyPr/>
        <a:lstStyle/>
        <a:p>
          <a:endParaRPr lang="es-CL" sz="2000"/>
        </a:p>
      </dgm:t>
    </dgm:pt>
    <dgm:pt modelId="{0E1DD5B0-FFC9-46A1-AC57-72EC5EBFA759}" type="sibTrans" cxnId="{C19C4700-D8A3-4A0E-A1D8-C45A245ED780}">
      <dgm:prSet/>
      <dgm:spPr/>
      <dgm:t>
        <a:bodyPr/>
        <a:lstStyle/>
        <a:p>
          <a:endParaRPr lang="es-CL" sz="2000"/>
        </a:p>
      </dgm:t>
    </dgm:pt>
    <dgm:pt modelId="{DA1BF97B-B946-4597-B3C3-5792E5C36172}">
      <dgm:prSet custT="1"/>
      <dgm:spPr/>
      <dgm:t>
        <a:bodyPr/>
        <a:lstStyle/>
        <a:p>
          <a:r>
            <a:rPr lang="es-CL" sz="1100" dirty="0" smtClean="0"/>
            <a:t>Organización de Pruebas</a:t>
          </a:r>
          <a:endParaRPr lang="es-CL" sz="1100" dirty="0"/>
        </a:p>
      </dgm:t>
    </dgm:pt>
    <dgm:pt modelId="{0C69DB3D-D44F-4157-8CB7-E1365CB2CBF3}" type="parTrans" cxnId="{56C030CE-60BF-408A-B644-D0BF45C9B488}">
      <dgm:prSet/>
      <dgm:spPr/>
      <dgm:t>
        <a:bodyPr/>
        <a:lstStyle/>
        <a:p>
          <a:endParaRPr lang="es-CL" sz="2000"/>
        </a:p>
      </dgm:t>
    </dgm:pt>
    <dgm:pt modelId="{F11D1EC3-4CB3-4DAF-8C29-B0027CECED7B}" type="sibTrans" cxnId="{56C030CE-60BF-408A-B644-D0BF45C9B488}">
      <dgm:prSet/>
      <dgm:spPr/>
      <dgm:t>
        <a:bodyPr/>
        <a:lstStyle/>
        <a:p>
          <a:endParaRPr lang="es-CL" sz="2000"/>
        </a:p>
      </dgm:t>
    </dgm:pt>
    <dgm:pt modelId="{FF454F4F-D04A-4642-9BF0-4226C936FA51}">
      <dgm:prSet custT="1"/>
      <dgm:spPr/>
      <dgm:t>
        <a:bodyPr/>
        <a:lstStyle/>
        <a:p>
          <a:r>
            <a:rPr lang="es-CL" sz="1100" dirty="0" smtClean="0"/>
            <a:t>Programa de Formación de Pruebas</a:t>
          </a:r>
          <a:endParaRPr lang="es-CL" sz="1100" dirty="0"/>
        </a:p>
      </dgm:t>
    </dgm:pt>
    <dgm:pt modelId="{BA07C949-589A-4E91-80FE-CB77AD2FC794}" type="parTrans" cxnId="{5169B933-2F0B-4D0F-B190-32E432805608}">
      <dgm:prSet/>
      <dgm:spPr/>
      <dgm:t>
        <a:bodyPr/>
        <a:lstStyle/>
        <a:p>
          <a:endParaRPr lang="es-CL" sz="2000"/>
        </a:p>
      </dgm:t>
    </dgm:pt>
    <dgm:pt modelId="{CB6DADBA-02E0-46E4-8335-E444C41C8364}" type="sibTrans" cxnId="{5169B933-2F0B-4D0F-B190-32E432805608}">
      <dgm:prSet/>
      <dgm:spPr/>
      <dgm:t>
        <a:bodyPr/>
        <a:lstStyle/>
        <a:p>
          <a:endParaRPr lang="es-CL" sz="2000"/>
        </a:p>
      </dgm:t>
    </dgm:pt>
    <dgm:pt modelId="{CE7BE84E-4495-4EBA-A73D-C497CF2FA484}">
      <dgm:prSet custT="1"/>
      <dgm:spPr/>
      <dgm:t>
        <a:bodyPr/>
        <a:lstStyle/>
        <a:p>
          <a:r>
            <a:rPr lang="es-CL" sz="1100" dirty="0" smtClean="0"/>
            <a:t>Ciclo de vida de Pruebas e Integración</a:t>
          </a:r>
          <a:endParaRPr lang="es-CL" sz="1100" dirty="0"/>
        </a:p>
      </dgm:t>
    </dgm:pt>
    <dgm:pt modelId="{7893119A-20BF-4D87-BACB-C6287DD8021F}" type="parTrans" cxnId="{B61ACD89-0756-41AE-ADE8-7D425359A5CE}">
      <dgm:prSet/>
      <dgm:spPr/>
      <dgm:t>
        <a:bodyPr/>
        <a:lstStyle/>
        <a:p>
          <a:endParaRPr lang="es-CL" sz="2000"/>
        </a:p>
      </dgm:t>
    </dgm:pt>
    <dgm:pt modelId="{DECD05C7-9554-43EF-9471-BD9255019341}" type="sibTrans" cxnId="{B61ACD89-0756-41AE-ADE8-7D425359A5CE}">
      <dgm:prSet/>
      <dgm:spPr/>
      <dgm:t>
        <a:bodyPr/>
        <a:lstStyle/>
        <a:p>
          <a:endParaRPr lang="es-CL" sz="2000"/>
        </a:p>
      </dgm:t>
    </dgm:pt>
    <dgm:pt modelId="{8D319FB0-B346-4E24-A208-89586DE0D77E}">
      <dgm:prSet custT="1"/>
      <dgm:spPr/>
      <dgm:t>
        <a:bodyPr/>
        <a:lstStyle/>
        <a:p>
          <a:r>
            <a:rPr lang="es-CL" sz="1100" dirty="0" smtClean="0"/>
            <a:t>Pruebas No Funcionales</a:t>
          </a:r>
          <a:endParaRPr lang="es-CL" sz="1100" dirty="0"/>
        </a:p>
      </dgm:t>
    </dgm:pt>
    <dgm:pt modelId="{708ADDC9-8E36-4E87-B336-016EF3D834D1}" type="parTrans" cxnId="{6EA87139-C747-489C-A642-043D6D7ADA22}">
      <dgm:prSet/>
      <dgm:spPr/>
      <dgm:t>
        <a:bodyPr/>
        <a:lstStyle/>
        <a:p>
          <a:endParaRPr lang="es-CL" sz="2000"/>
        </a:p>
      </dgm:t>
    </dgm:pt>
    <dgm:pt modelId="{E7C4447E-85C0-41A4-83CE-337A12FC7B6B}" type="sibTrans" cxnId="{6EA87139-C747-489C-A642-043D6D7ADA22}">
      <dgm:prSet/>
      <dgm:spPr/>
      <dgm:t>
        <a:bodyPr/>
        <a:lstStyle/>
        <a:p>
          <a:endParaRPr lang="es-CL" sz="2000"/>
        </a:p>
      </dgm:t>
    </dgm:pt>
    <dgm:pt modelId="{2317A5C2-AB3B-4CB3-B0A6-9B673DDD37D9}">
      <dgm:prSet custT="1"/>
      <dgm:spPr/>
      <dgm:t>
        <a:bodyPr/>
        <a:lstStyle/>
        <a:p>
          <a:r>
            <a:rPr lang="es-CL" sz="1100" dirty="0" smtClean="0"/>
            <a:t>Revisiones entre Pares</a:t>
          </a:r>
          <a:endParaRPr lang="es-CL" sz="1100" dirty="0"/>
        </a:p>
      </dgm:t>
    </dgm:pt>
    <dgm:pt modelId="{CDA6FC4D-63D6-48CD-B38A-097A5AD6260D}" type="parTrans" cxnId="{1EC36D35-3737-4943-B276-5F3C0C209CE7}">
      <dgm:prSet/>
      <dgm:spPr/>
      <dgm:t>
        <a:bodyPr/>
        <a:lstStyle/>
        <a:p>
          <a:endParaRPr lang="es-CL" sz="2000"/>
        </a:p>
      </dgm:t>
    </dgm:pt>
    <dgm:pt modelId="{4212E365-3DFE-4710-879D-2C580624DD31}" type="sibTrans" cxnId="{1EC36D35-3737-4943-B276-5F3C0C209CE7}">
      <dgm:prSet/>
      <dgm:spPr/>
      <dgm:t>
        <a:bodyPr/>
        <a:lstStyle/>
        <a:p>
          <a:endParaRPr lang="es-CL" sz="2000"/>
        </a:p>
      </dgm:t>
    </dgm:pt>
    <dgm:pt modelId="{EC638778-7791-42D2-A626-C0DADD2AEBA0}">
      <dgm:prSet custT="1"/>
      <dgm:spPr/>
      <dgm:t>
        <a:bodyPr/>
        <a:lstStyle/>
        <a:p>
          <a:r>
            <a:rPr lang="es-CL" sz="1400" dirty="0" smtClean="0"/>
            <a:t>(4) Medido</a:t>
          </a:r>
          <a:endParaRPr lang="es-CL" sz="1400" dirty="0"/>
        </a:p>
      </dgm:t>
    </dgm:pt>
    <dgm:pt modelId="{E6B132E0-FD70-4B95-A00A-B39A0A9C4B64}" type="parTrans" cxnId="{9950E42D-F357-4F5E-A5B5-E8421057880B}">
      <dgm:prSet/>
      <dgm:spPr/>
      <dgm:t>
        <a:bodyPr/>
        <a:lstStyle/>
        <a:p>
          <a:endParaRPr lang="es-CL" sz="2000"/>
        </a:p>
      </dgm:t>
    </dgm:pt>
    <dgm:pt modelId="{D47B5F91-A028-4975-8CDA-54DC2B501920}" type="sibTrans" cxnId="{9950E42D-F357-4F5E-A5B5-E8421057880B}">
      <dgm:prSet/>
      <dgm:spPr/>
      <dgm:t>
        <a:bodyPr/>
        <a:lstStyle/>
        <a:p>
          <a:endParaRPr lang="es-CL" sz="2000"/>
        </a:p>
      </dgm:t>
    </dgm:pt>
    <dgm:pt modelId="{329B5A8A-A093-446F-8D67-3550B65A7E37}">
      <dgm:prSet custT="1"/>
      <dgm:spPr/>
      <dgm:t>
        <a:bodyPr/>
        <a:lstStyle/>
        <a:p>
          <a:r>
            <a:rPr lang="es-CL" sz="1100" dirty="0" smtClean="0"/>
            <a:t>Prevención de Defectos</a:t>
          </a:r>
          <a:endParaRPr lang="es-CL" sz="1100" dirty="0"/>
        </a:p>
      </dgm:t>
    </dgm:pt>
    <dgm:pt modelId="{D2D3EC49-CDF3-4516-983C-C05ECD00AE09}" type="parTrans" cxnId="{11A2F988-2F11-4EFA-B8CF-F281A8D214F5}">
      <dgm:prSet/>
      <dgm:spPr/>
      <dgm:t>
        <a:bodyPr/>
        <a:lstStyle/>
        <a:p>
          <a:endParaRPr lang="es-CL" sz="2000"/>
        </a:p>
      </dgm:t>
    </dgm:pt>
    <dgm:pt modelId="{EC771E5C-512F-46FC-9F7A-084734A987E6}" type="sibTrans" cxnId="{11A2F988-2F11-4EFA-B8CF-F281A8D214F5}">
      <dgm:prSet/>
      <dgm:spPr/>
      <dgm:t>
        <a:bodyPr/>
        <a:lstStyle/>
        <a:p>
          <a:endParaRPr lang="es-CL" sz="2000"/>
        </a:p>
      </dgm:t>
    </dgm:pt>
    <dgm:pt modelId="{C57216E4-9EDD-4CDF-AD9D-DB4E69DA4F84}">
      <dgm:prSet custT="1"/>
      <dgm:spPr/>
      <dgm:t>
        <a:bodyPr/>
        <a:lstStyle/>
        <a:p>
          <a:r>
            <a:rPr lang="es-CL" sz="1100" dirty="0" smtClean="0"/>
            <a:t>Control de Calidad</a:t>
          </a:r>
          <a:endParaRPr lang="es-CL" sz="1100" dirty="0"/>
        </a:p>
      </dgm:t>
    </dgm:pt>
    <dgm:pt modelId="{994795DC-8788-46ED-AC9F-81F4B0C7778B}" type="parTrans" cxnId="{138ECD57-4210-418D-8BA8-212D20FB9299}">
      <dgm:prSet/>
      <dgm:spPr/>
      <dgm:t>
        <a:bodyPr/>
        <a:lstStyle/>
        <a:p>
          <a:endParaRPr lang="es-CL" sz="2000"/>
        </a:p>
      </dgm:t>
    </dgm:pt>
    <dgm:pt modelId="{1916920D-D2A3-469F-9FEE-EB42F05FA8EA}" type="sibTrans" cxnId="{138ECD57-4210-418D-8BA8-212D20FB9299}">
      <dgm:prSet/>
      <dgm:spPr/>
      <dgm:t>
        <a:bodyPr/>
        <a:lstStyle/>
        <a:p>
          <a:endParaRPr lang="es-CL" sz="2000"/>
        </a:p>
      </dgm:t>
    </dgm:pt>
    <dgm:pt modelId="{D0BA88BE-FA74-478D-A877-CCFF323E910F}">
      <dgm:prSet custT="1"/>
      <dgm:spPr/>
      <dgm:t>
        <a:bodyPr/>
        <a:lstStyle/>
        <a:p>
          <a:r>
            <a:rPr lang="es-CL" sz="1100" dirty="0" smtClean="0"/>
            <a:t>Optimización del Proceso de Pruebas</a:t>
          </a:r>
          <a:endParaRPr lang="es-CL" sz="1100" dirty="0"/>
        </a:p>
      </dgm:t>
    </dgm:pt>
    <dgm:pt modelId="{DD80DDBF-5222-4103-8A6A-7C6CF504CB42}" type="parTrans" cxnId="{03CC9E5C-B9B8-4E22-A478-F17C8F01ADDB}">
      <dgm:prSet/>
      <dgm:spPr/>
      <dgm:t>
        <a:bodyPr/>
        <a:lstStyle/>
        <a:p>
          <a:endParaRPr lang="es-CL" sz="2000"/>
        </a:p>
      </dgm:t>
    </dgm:pt>
    <dgm:pt modelId="{F7AA07B3-F064-42D2-A2CF-C3CE0309D18C}" type="sibTrans" cxnId="{03CC9E5C-B9B8-4E22-A478-F17C8F01ADDB}">
      <dgm:prSet/>
      <dgm:spPr/>
      <dgm:t>
        <a:bodyPr/>
        <a:lstStyle/>
        <a:p>
          <a:endParaRPr lang="es-CL" sz="2000"/>
        </a:p>
      </dgm:t>
    </dgm:pt>
    <dgm:pt modelId="{F29DCC3B-D823-49AD-BFA0-FE1652DFB2A3}">
      <dgm:prSet custT="1"/>
      <dgm:spPr/>
      <dgm:t>
        <a:bodyPr/>
        <a:lstStyle/>
        <a:p>
          <a:r>
            <a:rPr lang="es-CL" sz="1100" dirty="0" smtClean="0"/>
            <a:t>Mediciones de Pruebas</a:t>
          </a:r>
          <a:endParaRPr lang="es-CL" sz="1100" dirty="0"/>
        </a:p>
      </dgm:t>
    </dgm:pt>
    <dgm:pt modelId="{425517FD-3D3F-465B-AFD6-B37AAC5D481B}" type="parTrans" cxnId="{A5C81877-E5BA-4D1F-9184-5424B84C66F2}">
      <dgm:prSet/>
      <dgm:spPr/>
      <dgm:t>
        <a:bodyPr/>
        <a:lstStyle/>
        <a:p>
          <a:endParaRPr lang="es-CL" sz="2000"/>
        </a:p>
      </dgm:t>
    </dgm:pt>
    <dgm:pt modelId="{D7A1792A-921A-4122-B98D-A80DB3DB081A}" type="sibTrans" cxnId="{A5C81877-E5BA-4D1F-9184-5424B84C66F2}">
      <dgm:prSet/>
      <dgm:spPr/>
      <dgm:t>
        <a:bodyPr/>
        <a:lstStyle/>
        <a:p>
          <a:endParaRPr lang="es-CL" sz="2000"/>
        </a:p>
      </dgm:t>
    </dgm:pt>
    <dgm:pt modelId="{33804612-BA3C-4C3C-9D12-701AAF7FE492}">
      <dgm:prSet custT="1"/>
      <dgm:spPr/>
      <dgm:t>
        <a:bodyPr/>
        <a:lstStyle/>
        <a:p>
          <a:r>
            <a:rPr lang="es-CL" sz="1100" dirty="0" smtClean="0"/>
            <a:t>Evaluación de la Calidad del Producto</a:t>
          </a:r>
          <a:endParaRPr lang="es-CL" sz="1100" dirty="0"/>
        </a:p>
      </dgm:t>
    </dgm:pt>
    <dgm:pt modelId="{B192AF67-CB09-4F62-92CE-B1208D6DEDAB}" type="parTrans" cxnId="{01A7A01A-56CE-4F76-A49B-C654E3EE77A8}">
      <dgm:prSet/>
      <dgm:spPr/>
      <dgm:t>
        <a:bodyPr/>
        <a:lstStyle/>
        <a:p>
          <a:endParaRPr lang="es-CL" sz="2000"/>
        </a:p>
      </dgm:t>
    </dgm:pt>
    <dgm:pt modelId="{27B404CD-3037-41C7-806D-E498DE97F7A1}" type="sibTrans" cxnId="{01A7A01A-56CE-4F76-A49B-C654E3EE77A8}">
      <dgm:prSet/>
      <dgm:spPr/>
      <dgm:t>
        <a:bodyPr/>
        <a:lstStyle/>
        <a:p>
          <a:endParaRPr lang="es-CL" sz="2000"/>
        </a:p>
      </dgm:t>
    </dgm:pt>
    <dgm:pt modelId="{11B5680F-1E48-4B4C-8655-CAEA86140FCA}">
      <dgm:prSet custT="1"/>
      <dgm:spPr/>
      <dgm:t>
        <a:bodyPr/>
        <a:lstStyle/>
        <a:p>
          <a:r>
            <a:rPr lang="es-CL" sz="1100" dirty="0" smtClean="0"/>
            <a:t>Revisiones entre Pares Avanzadas</a:t>
          </a:r>
          <a:endParaRPr lang="es-CL" sz="1100" dirty="0"/>
        </a:p>
      </dgm:t>
    </dgm:pt>
    <dgm:pt modelId="{190106AF-9562-4B60-BA85-B0BEE07C27BB}" type="parTrans" cxnId="{63B129C5-4CF4-4389-AE8A-E2ADCDD8B36A}">
      <dgm:prSet/>
      <dgm:spPr/>
      <dgm:t>
        <a:bodyPr/>
        <a:lstStyle/>
        <a:p>
          <a:endParaRPr lang="es-CL" sz="2000"/>
        </a:p>
      </dgm:t>
    </dgm:pt>
    <dgm:pt modelId="{3A061AF9-41C3-4EB4-89EA-DA03BF69525C}" type="sibTrans" cxnId="{63B129C5-4CF4-4389-AE8A-E2ADCDD8B36A}">
      <dgm:prSet/>
      <dgm:spPr/>
      <dgm:t>
        <a:bodyPr/>
        <a:lstStyle/>
        <a:p>
          <a:endParaRPr lang="es-CL" sz="2000"/>
        </a:p>
      </dgm:t>
    </dgm:pt>
    <dgm:pt modelId="{06625CE0-A2E6-4E2B-8153-E8503852C2EC}">
      <dgm:prSet custT="1"/>
      <dgm:spPr/>
      <dgm:t>
        <a:bodyPr/>
        <a:lstStyle/>
        <a:p>
          <a:r>
            <a:rPr lang="es-CL" sz="1400" dirty="0" smtClean="0"/>
            <a:t>(5) Optimización</a:t>
          </a:r>
          <a:endParaRPr lang="es-CL" sz="1400" dirty="0"/>
        </a:p>
      </dgm:t>
    </dgm:pt>
    <dgm:pt modelId="{E932091B-5E71-49F7-A8E2-4FA002351510}" type="parTrans" cxnId="{8189C905-6600-4F22-ADFD-4E425DFFE40E}">
      <dgm:prSet/>
      <dgm:spPr/>
      <dgm:t>
        <a:bodyPr/>
        <a:lstStyle/>
        <a:p>
          <a:endParaRPr lang="es-CL" sz="2000"/>
        </a:p>
      </dgm:t>
    </dgm:pt>
    <dgm:pt modelId="{0002D99F-C0AC-4ECC-90C1-A2C08295E220}" type="sibTrans" cxnId="{8189C905-6600-4F22-ADFD-4E425DFFE40E}">
      <dgm:prSet/>
      <dgm:spPr/>
      <dgm:t>
        <a:bodyPr/>
        <a:lstStyle/>
        <a:p>
          <a:endParaRPr lang="es-CL" sz="2000"/>
        </a:p>
      </dgm:t>
    </dgm:pt>
    <dgm:pt modelId="{DABBAC05-71FF-4351-8960-2D91EF0B46C0}">
      <dgm:prSet custT="1"/>
      <dgm:spPr/>
      <dgm:t>
        <a:bodyPr/>
        <a:lstStyle/>
        <a:p>
          <a:r>
            <a:rPr lang="es-CL" sz="1400" dirty="0" smtClean="0"/>
            <a:t>(2) Gestionado</a:t>
          </a:r>
          <a:endParaRPr lang="es-CL" sz="1400" dirty="0"/>
        </a:p>
      </dgm:t>
    </dgm:pt>
    <dgm:pt modelId="{A7F93A65-2671-48EE-811C-541AF117B63A}" type="parTrans" cxnId="{C7DCAAE8-437F-45E6-A02E-9DE9BE3274A8}">
      <dgm:prSet/>
      <dgm:spPr/>
      <dgm:t>
        <a:bodyPr/>
        <a:lstStyle/>
        <a:p>
          <a:endParaRPr lang="es-CL" sz="2000"/>
        </a:p>
      </dgm:t>
    </dgm:pt>
    <dgm:pt modelId="{230BD152-9628-4751-8186-1BB6062BBE80}" type="sibTrans" cxnId="{C7DCAAE8-437F-45E6-A02E-9DE9BE3274A8}">
      <dgm:prSet/>
      <dgm:spPr/>
      <dgm:t>
        <a:bodyPr/>
        <a:lstStyle/>
        <a:p>
          <a:endParaRPr lang="es-CL" sz="2000"/>
        </a:p>
      </dgm:t>
    </dgm:pt>
    <dgm:pt modelId="{92E48DEE-2E09-4166-B00C-1D543E73D06C}">
      <dgm:prSet custT="1"/>
      <dgm:spPr/>
      <dgm:t>
        <a:bodyPr/>
        <a:lstStyle/>
        <a:p>
          <a:r>
            <a:rPr lang="es-CL" sz="1100" dirty="0" smtClean="0"/>
            <a:t>Política y Estrategia de Pruebas</a:t>
          </a:r>
          <a:endParaRPr lang="es-CL" sz="1100" dirty="0"/>
        </a:p>
      </dgm:t>
    </dgm:pt>
    <dgm:pt modelId="{5C971538-C9F8-420D-B2AB-869A8CB4B21E}" type="parTrans" cxnId="{3B292EB1-91FF-47F9-84CA-1C805B8D58C8}">
      <dgm:prSet/>
      <dgm:spPr/>
      <dgm:t>
        <a:bodyPr/>
        <a:lstStyle/>
        <a:p>
          <a:endParaRPr lang="es-CL" sz="2000"/>
        </a:p>
      </dgm:t>
    </dgm:pt>
    <dgm:pt modelId="{8617B56F-EC5A-4C8A-A728-3730EC987170}" type="sibTrans" cxnId="{3B292EB1-91FF-47F9-84CA-1C805B8D58C8}">
      <dgm:prSet/>
      <dgm:spPr/>
      <dgm:t>
        <a:bodyPr/>
        <a:lstStyle/>
        <a:p>
          <a:endParaRPr lang="es-CL" sz="2000"/>
        </a:p>
      </dgm:t>
    </dgm:pt>
    <dgm:pt modelId="{3040E4F0-9F18-43EB-B1D3-247A8B721240}">
      <dgm:prSet custT="1"/>
      <dgm:spPr/>
      <dgm:t>
        <a:bodyPr/>
        <a:lstStyle/>
        <a:p>
          <a:r>
            <a:rPr lang="es-CL" sz="1100" dirty="0" smtClean="0"/>
            <a:t>Planificación de Pruebas</a:t>
          </a:r>
          <a:endParaRPr lang="es-CL" sz="1100" dirty="0"/>
        </a:p>
      </dgm:t>
    </dgm:pt>
    <dgm:pt modelId="{DAC9B8C9-BEDD-4838-8112-9C24545F44FA}" type="parTrans" cxnId="{3F5C65DE-B6D1-4CA0-B3E2-583AE945AB80}">
      <dgm:prSet/>
      <dgm:spPr/>
      <dgm:t>
        <a:bodyPr/>
        <a:lstStyle/>
        <a:p>
          <a:endParaRPr lang="es-CL" sz="2000"/>
        </a:p>
      </dgm:t>
    </dgm:pt>
    <dgm:pt modelId="{07FCAFE8-EC00-420E-B5DF-7D01B177C233}" type="sibTrans" cxnId="{3F5C65DE-B6D1-4CA0-B3E2-583AE945AB80}">
      <dgm:prSet/>
      <dgm:spPr/>
      <dgm:t>
        <a:bodyPr/>
        <a:lstStyle/>
        <a:p>
          <a:endParaRPr lang="es-CL" sz="2000"/>
        </a:p>
      </dgm:t>
    </dgm:pt>
    <dgm:pt modelId="{091A4D56-73C5-4072-9269-4986B494B5D5}">
      <dgm:prSet custT="1"/>
      <dgm:spPr/>
      <dgm:t>
        <a:bodyPr/>
        <a:lstStyle/>
        <a:p>
          <a:r>
            <a:rPr lang="es-CL" sz="1100" dirty="0" smtClean="0"/>
            <a:t>Monitorización y Control de Pruebas</a:t>
          </a:r>
          <a:endParaRPr lang="es-CL" sz="1100" dirty="0"/>
        </a:p>
      </dgm:t>
    </dgm:pt>
    <dgm:pt modelId="{4FF6264D-7801-4177-92BD-C37BA54544FD}" type="parTrans" cxnId="{0CD4C467-7DC4-4663-A714-62DE426F1693}">
      <dgm:prSet/>
      <dgm:spPr/>
      <dgm:t>
        <a:bodyPr/>
        <a:lstStyle/>
        <a:p>
          <a:endParaRPr lang="es-CL" sz="2000"/>
        </a:p>
      </dgm:t>
    </dgm:pt>
    <dgm:pt modelId="{37A312CE-44A3-443B-A63C-686CF088023B}" type="sibTrans" cxnId="{0CD4C467-7DC4-4663-A714-62DE426F1693}">
      <dgm:prSet/>
      <dgm:spPr/>
      <dgm:t>
        <a:bodyPr/>
        <a:lstStyle/>
        <a:p>
          <a:endParaRPr lang="es-CL" sz="2000"/>
        </a:p>
      </dgm:t>
    </dgm:pt>
    <dgm:pt modelId="{49AEE4D9-C27B-46F7-A5D5-34BB8FC751DE}">
      <dgm:prSet custT="1"/>
      <dgm:spPr/>
      <dgm:t>
        <a:bodyPr/>
        <a:lstStyle/>
        <a:p>
          <a:r>
            <a:rPr lang="es-CL" sz="1100" dirty="0" smtClean="0"/>
            <a:t>Diseño y Ejecución de Pruebas</a:t>
          </a:r>
          <a:endParaRPr lang="es-CL" sz="1100" dirty="0"/>
        </a:p>
      </dgm:t>
    </dgm:pt>
    <dgm:pt modelId="{81132738-3A4C-4832-8E23-A474A545769E}" type="parTrans" cxnId="{C004F02B-66AD-48AD-8F12-31770DB9B45F}">
      <dgm:prSet/>
      <dgm:spPr/>
      <dgm:t>
        <a:bodyPr/>
        <a:lstStyle/>
        <a:p>
          <a:endParaRPr lang="es-CL" sz="2000"/>
        </a:p>
      </dgm:t>
    </dgm:pt>
    <dgm:pt modelId="{4B2B7EC4-11F2-4FA7-8DC0-5056E3A97EEC}" type="sibTrans" cxnId="{C004F02B-66AD-48AD-8F12-31770DB9B45F}">
      <dgm:prSet/>
      <dgm:spPr/>
      <dgm:t>
        <a:bodyPr/>
        <a:lstStyle/>
        <a:p>
          <a:endParaRPr lang="es-CL" sz="2000"/>
        </a:p>
      </dgm:t>
    </dgm:pt>
    <dgm:pt modelId="{251B44C0-CFE2-4171-B52A-C80DAD0F229D}">
      <dgm:prSet phldrT="[Texto]" custT="1"/>
      <dgm:spPr/>
      <dgm:t>
        <a:bodyPr/>
        <a:lstStyle/>
        <a:p>
          <a:r>
            <a:rPr lang="es-CL" sz="1100" dirty="0" smtClean="0"/>
            <a:t>ad hoc, no gestionado</a:t>
          </a:r>
          <a:r>
            <a:rPr lang="es-CL" dirty="0" smtClean="0"/>
            <a:t> </a:t>
          </a:r>
          <a:endParaRPr lang="es-CL" sz="1400" dirty="0"/>
        </a:p>
      </dgm:t>
    </dgm:pt>
    <dgm:pt modelId="{B2581396-DB56-4EE4-B831-BAD59FB6FB16}" type="parTrans" cxnId="{A3168CBF-DB64-46D1-A54C-3979CBF1C441}">
      <dgm:prSet/>
      <dgm:spPr/>
      <dgm:t>
        <a:bodyPr/>
        <a:lstStyle/>
        <a:p>
          <a:endParaRPr lang="es-CL"/>
        </a:p>
      </dgm:t>
    </dgm:pt>
    <dgm:pt modelId="{54E5BF4A-03C9-4076-910E-8FF2712985B0}" type="sibTrans" cxnId="{A3168CBF-DB64-46D1-A54C-3979CBF1C441}">
      <dgm:prSet/>
      <dgm:spPr/>
      <dgm:t>
        <a:bodyPr/>
        <a:lstStyle/>
        <a:p>
          <a:endParaRPr lang="es-CL"/>
        </a:p>
      </dgm:t>
    </dgm:pt>
    <dgm:pt modelId="{93C6ADAF-64ED-4D12-A503-277E9C7F524A}" type="pres">
      <dgm:prSet presAssocID="{E620109F-F3D7-434F-8FE1-3054BCBF836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CL"/>
        </a:p>
      </dgm:t>
    </dgm:pt>
    <dgm:pt modelId="{5A616452-B3C5-48D1-8DD2-45A03DDD7BB4}" type="pres">
      <dgm:prSet presAssocID="{ECF7C1D6-954A-4565-AD88-3F06F7C4BCA4}" presName="composite" presStyleCnt="0"/>
      <dgm:spPr/>
    </dgm:pt>
    <dgm:pt modelId="{20711F50-3782-49C6-8853-6439610D1590}" type="pres">
      <dgm:prSet presAssocID="{ECF7C1D6-954A-4565-AD88-3F06F7C4BCA4}" presName="LShape" presStyleLbl="alignNode1" presStyleIdx="0" presStyleCnt="9"/>
      <dgm:spPr/>
    </dgm:pt>
    <dgm:pt modelId="{2DB1F106-54F6-44CA-8234-52D4F9FC4331}" type="pres">
      <dgm:prSet presAssocID="{ECF7C1D6-954A-4565-AD88-3F06F7C4BCA4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FFC9524-EE42-400A-96B8-263B9ADA44A5}" type="pres">
      <dgm:prSet presAssocID="{ECF7C1D6-954A-4565-AD88-3F06F7C4BCA4}" presName="Triangle" presStyleLbl="alignNode1" presStyleIdx="1" presStyleCnt="9"/>
      <dgm:spPr/>
    </dgm:pt>
    <dgm:pt modelId="{89F661EA-FEFD-4930-980E-DEE6D6ADED27}" type="pres">
      <dgm:prSet presAssocID="{A10807A5-0D17-40E1-86CB-0563782B8BFA}" presName="sibTrans" presStyleCnt="0"/>
      <dgm:spPr/>
    </dgm:pt>
    <dgm:pt modelId="{EE538D88-54CC-437B-8D87-B91F0A00D49D}" type="pres">
      <dgm:prSet presAssocID="{A10807A5-0D17-40E1-86CB-0563782B8BFA}" presName="space" presStyleCnt="0"/>
      <dgm:spPr/>
    </dgm:pt>
    <dgm:pt modelId="{66760F40-A8C7-4F79-B020-ED24B397C8B7}" type="pres">
      <dgm:prSet presAssocID="{DABBAC05-71FF-4351-8960-2D91EF0B46C0}" presName="composite" presStyleCnt="0"/>
      <dgm:spPr/>
    </dgm:pt>
    <dgm:pt modelId="{77D3241B-4923-4BB2-961C-E2542F573272}" type="pres">
      <dgm:prSet presAssocID="{DABBAC05-71FF-4351-8960-2D91EF0B46C0}" presName="LShape" presStyleLbl="alignNode1" presStyleIdx="2" presStyleCnt="9"/>
      <dgm:spPr/>
    </dgm:pt>
    <dgm:pt modelId="{B2C78C6A-DC5A-4553-AE47-DF53CAD6CD7A}" type="pres">
      <dgm:prSet presAssocID="{DABBAC05-71FF-4351-8960-2D91EF0B46C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D1B9356-1C47-494A-90BD-886DF14D5B42}" type="pres">
      <dgm:prSet presAssocID="{DABBAC05-71FF-4351-8960-2D91EF0B46C0}" presName="Triangle" presStyleLbl="alignNode1" presStyleIdx="3" presStyleCnt="9"/>
      <dgm:spPr/>
    </dgm:pt>
    <dgm:pt modelId="{DC2317E5-D3FB-4B1D-921B-2CA6FE544A6D}" type="pres">
      <dgm:prSet presAssocID="{230BD152-9628-4751-8186-1BB6062BBE80}" presName="sibTrans" presStyleCnt="0"/>
      <dgm:spPr/>
    </dgm:pt>
    <dgm:pt modelId="{42629F38-E305-44CB-9F71-71341ECFFEBF}" type="pres">
      <dgm:prSet presAssocID="{230BD152-9628-4751-8186-1BB6062BBE80}" presName="space" presStyleCnt="0"/>
      <dgm:spPr/>
    </dgm:pt>
    <dgm:pt modelId="{AFC6982E-5099-4AFD-9B59-131E5A3662AF}" type="pres">
      <dgm:prSet presAssocID="{3E0333C4-D5DE-4FD0-BB2C-FE8EEAF3461A}" presName="composite" presStyleCnt="0"/>
      <dgm:spPr/>
    </dgm:pt>
    <dgm:pt modelId="{8FB71AB8-A943-47CB-ABDF-2AF60530C9AF}" type="pres">
      <dgm:prSet presAssocID="{3E0333C4-D5DE-4FD0-BB2C-FE8EEAF3461A}" presName="LShape" presStyleLbl="alignNode1" presStyleIdx="4" presStyleCnt="9"/>
      <dgm:spPr/>
    </dgm:pt>
    <dgm:pt modelId="{55F98B2E-E3CE-42A8-842E-31A7004A7A07}" type="pres">
      <dgm:prSet presAssocID="{3E0333C4-D5DE-4FD0-BB2C-FE8EEAF3461A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357C0DA-A571-4F1B-A033-C1C52A412A1D}" type="pres">
      <dgm:prSet presAssocID="{3E0333C4-D5DE-4FD0-BB2C-FE8EEAF3461A}" presName="Triangle" presStyleLbl="alignNode1" presStyleIdx="5" presStyleCnt="9"/>
      <dgm:spPr/>
    </dgm:pt>
    <dgm:pt modelId="{6B2586AB-8FB5-467E-BD5E-949B59D100BF}" type="pres">
      <dgm:prSet presAssocID="{0E1DD5B0-FFC9-46A1-AC57-72EC5EBFA759}" presName="sibTrans" presStyleCnt="0"/>
      <dgm:spPr/>
    </dgm:pt>
    <dgm:pt modelId="{319BD894-1A84-470D-9A70-BA6BD76177ED}" type="pres">
      <dgm:prSet presAssocID="{0E1DD5B0-FFC9-46A1-AC57-72EC5EBFA759}" presName="space" presStyleCnt="0"/>
      <dgm:spPr/>
    </dgm:pt>
    <dgm:pt modelId="{2D74E0F5-784C-4A6C-BCCE-8164F98F9F9F}" type="pres">
      <dgm:prSet presAssocID="{EC638778-7791-42D2-A626-C0DADD2AEBA0}" presName="composite" presStyleCnt="0"/>
      <dgm:spPr/>
    </dgm:pt>
    <dgm:pt modelId="{ECCF7699-201A-4F6B-A26F-02A099A7CBED}" type="pres">
      <dgm:prSet presAssocID="{EC638778-7791-42D2-A626-C0DADD2AEBA0}" presName="LShape" presStyleLbl="alignNode1" presStyleIdx="6" presStyleCnt="9"/>
      <dgm:spPr/>
    </dgm:pt>
    <dgm:pt modelId="{68F8EFDA-0E24-4A4C-8393-C4BD20A56C20}" type="pres">
      <dgm:prSet presAssocID="{EC638778-7791-42D2-A626-C0DADD2AEBA0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68CD8E0-6790-4573-83E7-A08450BE6604}" type="pres">
      <dgm:prSet presAssocID="{EC638778-7791-42D2-A626-C0DADD2AEBA0}" presName="Triangle" presStyleLbl="alignNode1" presStyleIdx="7" presStyleCnt="9"/>
      <dgm:spPr/>
    </dgm:pt>
    <dgm:pt modelId="{A01B1B12-F8CB-4A71-BBCC-5E5DA10740B2}" type="pres">
      <dgm:prSet presAssocID="{D47B5F91-A028-4975-8CDA-54DC2B501920}" presName="sibTrans" presStyleCnt="0"/>
      <dgm:spPr/>
    </dgm:pt>
    <dgm:pt modelId="{EED56E05-25A9-4F49-89A0-332CBCC125AA}" type="pres">
      <dgm:prSet presAssocID="{D47B5F91-A028-4975-8CDA-54DC2B501920}" presName="space" presStyleCnt="0"/>
      <dgm:spPr/>
    </dgm:pt>
    <dgm:pt modelId="{EF36B0BD-5D04-4CBD-9C82-85AC963AE691}" type="pres">
      <dgm:prSet presAssocID="{06625CE0-A2E6-4E2B-8153-E8503852C2EC}" presName="composite" presStyleCnt="0"/>
      <dgm:spPr/>
    </dgm:pt>
    <dgm:pt modelId="{D900DA36-9820-4C3F-982D-F78D9FC968EE}" type="pres">
      <dgm:prSet presAssocID="{06625CE0-A2E6-4E2B-8153-E8503852C2EC}" presName="LShape" presStyleLbl="alignNode1" presStyleIdx="8" presStyleCnt="9"/>
      <dgm:spPr/>
    </dgm:pt>
    <dgm:pt modelId="{3977AE92-9646-4B18-B651-02EE1DCCFD1C}" type="pres">
      <dgm:prSet presAssocID="{06625CE0-A2E6-4E2B-8153-E8503852C2EC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C19C4700-D8A3-4A0E-A1D8-C45A245ED780}" srcId="{E620109F-F3D7-434F-8FE1-3054BCBF836E}" destId="{3E0333C4-D5DE-4FD0-BB2C-FE8EEAF3461A}" srcOrd="2" destOrd="0" parTransId="{182B6F61-F456-4AA9-BA17-25FA66795D4F}" sibTransId="{0E1DD5B0-FFC9-46A1-AC57-72EC5EBFA759}"/>
    <dgm:cxn modelId="{C956A205-671D-41EB-B822-52D8A5EDD287}" type="presOf" srcId="{49AEE4D9-C27B-46F7-A5D5-34BB8FC751DE}" destId="{B2C78C6A-DC5A-4553-AE47-DF53CAD6CD7A}" srcOrd="0" destOrd="4" presId="urn:microsoft.com/office/officeart/2009/3/layout/StepUpProcess"/>
    <dgm:cxn modelId="{138ECD57-4210-418D-8BA8-212D20FB9299}" srcId="{06625CE0-A2E6-4E2B-8153-E8503852C2EC}" destId="{C57216E4-9EDD-4CDF-AD9D-DB4E69DA4F84}" srcOrd="1" destOrd="0" parTransId="{994795DC-8788-46ED-AC9F-81F4B0C7778B}" sibTransId="{1916920D-D2A3-469F-9FEE-EB42F05FA8EA}"/>
    <dgm:cxn modelId="{4B1E5089-43F2-4EE7-BA2F-FDAA58837912}" type="presOf" srcId="{33804612-BA3C-4C3C-9D12-701AAF7FE492}" destId="{68F8EFDA-0E24-4A4C-8393-C4BD20A56C20}" srcOrd="0" destOrd="2" presId="urn:microsoft.com/office/officeart/2009/3/layout/StepUpProcess"/>
    <dgm:cxn modelId="{9451A940-6CE5-42C2-891E-487E58E503A5}" type="presOf" srcId="{3E0333C4-D5DE-4FD0-BB2C-FE8EEAF3461A}" destId="{55F98B2E-E3CE-42A8-842E-31A7004A7A07}" srcOrd="0" destOrd="0" presId="urn:microsoft.com/office/officeart/2009/3/layout/StepUpProcess"/>
    <dgm:cxn modelId="{2ADF7116-0F58-4752-83C8-7E6F971D18C0}" type="presOf" srcId="{CE7BE84E-4495-4EBA-A73D-C497CF2FA484}" destId="{55F98B2E-E3CE-42A8-842E-31A7004A7A07}" srcOrd="0" destOrd="3" presId="urn:microsoft.com/office/officeart/2009/3/layout/StepUpProcess"/>
    <dgm:cxn modelId="{B61ACD89-0756-41AE-ADE8-7D425359A5CE}" srcId="{3E0333C4-D5DE-4FD0-BB2C-FE8EEAF3461A}" destId="{CE7BE84E-4495-4EBA-A73D-C497CF2FA484}" srcOrd="2" destOrd="0" parTransId="{7893119A-20BF-4D87-BACB-C6287DD8021F}" sibTransId="{DECD05C7-9554-43EF-9471-BD9255019341}"/>
    <dgm:cxn modelId="{CEF04698-169C-4F07-B3D9-52C3AD836CD7}" type="presOf" srcId="{C57216E4-9EDD-4CDF-AD9D-DB4E69DA4F84}" destId="{3977AE92-9646-4B18-B651-02EE1DCCFD1C}" srcOrd="0" destOrd="2" presId="urn:microsoft.com/office/officeart/2009/3/layout/StepUpProcess"/>
    <dgm:cxn modelId="{03CC9E5C-B9B8-4E22-A478-F17C8F01ADDB}" srcId="{06625CE0-A2E6-4E2B-8153-E8503852C2EC}" destId="{D0BA88BE-FA74-478D-A877-CCFF323E910F}" srcOrd="2" destOrd="0" parTransId="{DD80DDBF-5222-4103-8A6A-7C6CF504CB42}" sibTransId="{F7AA07B3-F064-42D2-A2CF-C3CE0309D18C}"/>
    <dgm:cxn modelId="{D48718DB-3DED-4B02-B00A-F106D4194B2E}" type="presOf" srcId="{EC638778-7791-42D2-A626-C0DADD2AEBA0}" destId="{68F8EFDA-0E24-4A4C-8393-C4BD20A56C20}" srcOrd="0" destOrd="0" presId="urn:microsoft.com/office/officeart/2009/3/layout/StepUpProcess"/>
    <dgm:cxn modelId="{A10F0D4A-35CE-4AF6-ACFE-9A5405EA0047}" type="presOf" srcId="{251B44C0-CFE2-4171-B52A-C80DAD0F229D}" destId="{2DB1F106-54F6-44CA-8234-52D4F9FC4331}" srcOrd="0" destOrd="1" presId="urn:microsoft.com/office/officeart/2009/3/layout/StepUpProcess"/>
    <dgm:cxn modelId="{3F5C65DE-B6D1-4CA0-B3E2-583AE945AB80}" srcId="{DABBAC05-71FF-4351-8960-2D91EF0B46C0}" destId="{3040E4F0-9F18-43EB-B1D3-247A8B721240}" srcOrd="1" destOrd="0" parTransId="{DAC9B8C9-BEDD-4838-8112-9C24545F44FA}" sibTransId="{07FCAFE8-EC00-420E-B5DF-7D01B177C233}"/>
    <dgm:cxn modelId="{E7A739C5-A5AC-4E71-8C67-D8051A5CDDA7}" type="presOf" srcId="{2317A5C2-AB3B-4CB3-B0A6-9B673DDD37D9}" destId="{55F98B2E-E3CE-42A8-842E-31A7004A7A07}" srcOrd="0" destOrd="5" presId="urn:microsoft.com/office/officeart/2009/3/layout/StepUpProcess"/>
    <dgm:cxn modelId="{CDA5A93A-4ADE-4661-AD9A-DBE7DE47124A}" type="presOf" srcId="{E620109F-F3D7-434F-8FE1-3054BCBF836E}" destId="{93C6ADAF-64ED-4D12-A503-277E9C7F524A}" srcOrd="0" destOrd="0" presId="urn:microsoft.com/office/officeart/2009/3/layout/StepUpProcess"/>
    <dgm:cxn modelId="{1EC36D35-3737-4943-B276-5F3C0C209CE7}" srcId="{3E0333C4-D5DE-4FD0-BB2C-FE8EEAF3461A}" destId="{2317A5C2-AB3B-4CB3-B0A6-9B673DDD37D9}" srcOrd="4" destOrd="0" parTransId="{CDA6FC4D-63D6-48CD-B38A-097A5AD6260D}" sibTransId="{4212E365-3DFE-4710-879D-2C580624DD31}"/>
    <dgm:cxn modelId="{5F008865-E7F6-42AF-9242-ABA04F3A5358}" type="presOf" srcId="{8D319FB0-B346-4E24-A208-89586DE0D77E}" destId="{55F98B2E-E3CE-42A8-842E-31A7004A7A07}" srcOrd="0" destOrd="4" presId="urn:microsoft.com/office/officeart/2009/3/layout/StepUpProcess"/>
    <dgm:cxn modelId="{5169B933-2F0B-4D0F-B190-32E432805608}" srcId="{3E0333C4-D5DE-4FD0-BB2C-FE8EEAF3461A}" destId="{FF454F4F-D04A-4642-9BF0-4226C936FA51}" srcOrd="1" destOrd="0" parTransId="{BA07C949-589A-4E91-80FE-CB77AD2FC794}" sibTransId="{CB6DADBA-02E0-46E4-8335-E444C41C8364}"/>
    <dgm:cxn modelId="{56C030CE-60BF-408A-B644-D0BF45C9B488}" srcId="{3E0333C4-D5DE-4FD0-BB2C-FE8EEAF3461A}" destId="{DA1BF97B-B946-4597-B3C3-5792E5C36172}" srcOrd="0" destOrd="0" parTransId="{0C69DB3D-D44F-4157-8CB7-E1365CB2CBF3}" sibTransId="{F11D1EC3-4CB3-4DAF-8C29-B0027CECED7B}"/>
    <dgm:cxn modelId="{A3168CBF-DB64-46D1-A54C-3979CBF1C441}" srcId="{ECF7C1D6-954A-4565-AD88-3F06F7C4BCA4}" destId="{251B44C0-CFE2-4171-B52A-C80DAD0F229D}" srcOrd="0" destOrd="0" parTransId="{B2581396-DB56-4EE4-B831-BAD59FB6FB16}" sibTransId="{54E5BF4A-03C9-4076-910E-8FF2712985B0}"/>
    <dgm:cxn modelId="{55ED3969-E29A-4141-99DE-6F2756754188}" srcId="{E620109F-F3D7-434F-8FE1-3054BCBF836E}" destId="{ECF7C1D6-954A-4565-AD88-3F06F7C4BCA4}" srcOrd="0" destOrd="0" parTransId="{22A71100-0AAD-4AA5-ACAB-557446A7F10F}" sibTransId="{A10807A5-0D17-40E1-86CB-0563782B8BFA}"/>
    <dgm:cxn modelId="{D005E909-F97C-4D0B-BB5A-A677F6D5944F}" type="presOf" srcId="{3040E4F0-9F18-43EB-B1D3-247A8B721240}" destId="{B2C78C6A-DC5A-4553-AE47-DF53CAD6CD7A}" srcOrd="0" destOrd="2" presId="urn:microsoft.com/office/officeart/2009/3/layout/StepUpProcess"/>
    <dgm:cxn modelId="{C004F02B-66AD-48AD-8F12-31770DB9B45F}" srcId="{DABBAC05-71FF-4351-8960-2D91EF0B46C0}" destId="{49AEE4D9-C27B-46F7-A5D5-34BB8FC751DE}" srcOrd="3" destOrd="0" parTransId="{81132738-3A4C-4832-8E23-A474A545769E}" sibTransId="{4B2B7EC4-11F2-4FA7-8DC0-5056E3A97EEC}"/>
    <dgm:cxn modelId="{2AE198EF-57F2-40D8-8781-6463871D3632}" type="presOf" srcId="{F29DCC3B-D823-49AD-BFA0-FE1652DFB2A3}" destId="{68F8EFDA-0E24-4A4C-8393-C4BD20A56C20}" srcOrd="0" destOrd="1" presId="urn:microsoft.com/office/officeart/2009/3/layout/StepUpProcess"/>
    <dgm:cxn modelId="{6F04DD16-F266-4111-B2F3-A6210229EF0C}" type="presOf" srcId="{11B5680F-1E48-4B4C-8655-CAEA86140FCA}" destId="{68F8EFDA-0E24-4A4C-8393-C4BD20A56C20}" srcOrd="0" destOrd="3" presId="urn:microsoft.com/office/officeart/2009/3/layout/StepUpProcess"/>
    <dgm:cxn modelId="{BA1E04CE-0DE3-4128-89C4-0264BA07E445}" type="presOf" srcId="{329B5A8A-A093-446F-8D67-3550B65A7E37}" destId="{3977AE92-9646-4B18-B651-02EE1DCCFD1C}" srcOrd="0" destOrd="1" presId="urn:microsoft.com/office/officeart/2009/3/layout/StepUpProcess"/>
    <dgm:cxn modelId="{8189C905-6600-4F22-ADFD-4E425DFFE40E}" srcId="{E620109F-F3D7-434F-8FE1-3054BCBF836E}" destId="{06625CE0-A2E6-4E2B-8153-E8503852C2EC}" srcOrd="4" destOrd="0" parTransId="{E932091B-5E71-49F7-A8E2-4FA002351510}" sibTransId="{0002D99F-C0AC-4ECC-90C1-A2C08295E220}"/>
    <dgm:cxn modelId="{A5C81877-E5BA-4D1F-9184-5424B84C66F2}" srcId="{EC638778-7791-42D2-A626-C0DADD2AEBA0}" destId="{F29DCC3B-D823-49AD-BFA0-FE1652DFB2A3}" srcOrd="0" destOrd="0" parTransId="{425517FD-3D3F-465B-AFD6-B37AAC5D481B}" sibTransId="{D7A1792A-921A-4122-B98D-A80DB3DB081A}"/>
    <dgm:cxn modelId="{E3CEF1A6-C8AD-42C1-A8AF-1D1B2C123A39}" type="presOf" srcId="{D0BA88BE-FA74-478D-A877-CCFF323E910F}" destId="{3977AE92-9646-4B18-B651-02EE1DCCFD1C}" srcOrd="0" destOrd="3" presId="urn:microsoft.com/office/officeart/2009/3/layout/StepUpProcess"/>
    <dgm:cxn modelId="{01A7A01A-56CE-4F76-A49B-C654E3EE77A8}" srcId="{EC638778-7791-42D2-A626-C0DADD2AEBA0}" destId="{33804612-BA3C-4C3C-9D12-701AAF7FE492}" srcOrd="1" destOrd="0" parTransId="{B192AF67-CB09-4F62-92CE-B1208D6DEDAB}" sibTransId="{27B404CD-3037-41C7-806D-E498DE97F7A1}"/>
    <dgm:cxn modelId="{C7DCAAE8-437F-45E6-A02E-9DE9BE3274A8}" srcId="{E620109F-F3D7-434F-8FE1-3054BCBF836E}" destId="{DABBAC05-71FF-4351-8960-2D91EF0B46C0}" srcOrd="1" destOrd="0" parTransId="{A7F93A65-2671-48EE-811C-541AF117B63A}" sibTransId="{230BD152-9628-4751-8186-1BB6062BBE80}"/>
    <dgm:cxn modelId="{63B129C5-4CF4-4389-AE8A-E2ADCDD8B36A}" srcId="{EC638778-7791-42D2-A626-C0DADD2AEBA0}" destId="{11B5680F-1E48-4B4C-8655-CAEA86140FCA}" srcOrd="2" destOrd="0" parTransId="{190106AF-9562-4B60-BA85-B0BEE07C27BB}" sibTransId="{3A061AF9-41C3-4EB4-89EA-DA03BF69525C}"/>
    <dgm:cxn modelId="{9950E42D-F357-4F5E-A5B5-E8421057880B}" srcId="{E620109F-F3D7-434F-8FE1-3054BCBF836E}" destId="{EC638778-7791-42D2-A626-C0DADD2AEBA0}" srcOrd="3" destOrd="0" parTransId="{E6B132E0-FD70-4B95-A00A-B39A0A9C4B64}" sibTransId="{D47B5F91-A028-4975-8CDA-54DC2B501920}"/>
    <dgm:cxn modelId="{B0FB0CB0-FABB-4BDF-875E-74739538ED03}" type="presOf" srcId="{92E48DEE-2E09-4166-B00C-1D543E73D06C}" destId="{B2C78C6A-DC5A-4553-AE47-DF53CAD6CD7A}" srcOrd="0" destOrd="1" presId="urn:microsoft.com/office/officeart/2009/3/layout/StepUpProcess"/>
    <dgm:cxn modelId="{11A2F988-2F11-4EFA-B8CF-F281A8D214F5}" srcId="{06625CE0-A2E6-4E2B-8153-E8503852C2EC}" destId="{329B5A8A-A093-446F-8D67-3550B65A7E37}" srcOrd="0" destOrd="0" parTransId="{D2D3EC49-CDF3-4516-983C-C05ECD00AE09}" sibTransId="{EC771E5C-512F-46FC-9F7A-084734A987E6}"/>
    <dgm:cxn modelId="{6EA87139-C747-489C-A642-043D6D7ADA22}" srcId="{3E0333C4-D5DE-4FD0-BB2C-FE8EEAF3461A}" destId="{8D319FB0-B346-4E24-A208-89586DE0D77E}" srcOrd="3" destOrd="0" parTransId="{708ADDC9-8E36-4E87-B336-016EF3D834D1}" sibTransId="{E7C4447E-85C0-41A4-83CE-337A12FC7B6B}"/>
    <dgm:cxn modelId="{E832E947-E121-4B68-AE0B-29641A59808E}" type="presOf" srcId="{06625CE0-A2E6-4E2B-8153-E8503852C2EC}" destId="{3977AE92-9646-4B18-B651-02EE1DCCFD1C}" srcOrd="0" destOrd="0" presId="urn:microsoft.com/office/officeart/2009/3/layout/StepUpProcess"/>
    <dgm:cxn modelId="{09C88766-8B9F-40D3-9F58-E66834301DD0}" type="presOf" srcId="{DABBAC05-71FF-4351-8960-2D91EF0B46C0}" destId="{B2C78C6A-DC5A-4553-AE47-DF53CAD6CD7A}" srcOrd="0" destOrd="0" presId="urn:microsoft.com/office/officeart/2009/3/layout/StepUpProcess"/>
    <dgm:cxn modelId="{0CD4C467-7DC4-4663-A714-62DE426F1693}" srcId="{DABBAC05-71FF-4351-8960-2D91EF0B46C0}" destId="{091A4D56-73C5-4072-9269-4986B494B5D5}" srcOrd="2" destOrd="0" parTransId="{4FF6264D-7801-4177-92BD-C37BA54544FD}" sibTransId="{37A312CE-44A3-443B-A63C-686CF088023B}"/>
    <dgm:cxn modelId="{DE56AC1D-B061-4BD4-94BA-99301E07DA34}" type="presOf" srcId="{091A4D56-73C5-4072-9269-4986B494B5D5}" destId="{B2C78C6A-DC5A-4553-AE47-DF53CAD6CD7A}" srcOrd="0" destOrd="3" presId="urn:microsoft.com/office/officeart/2009/3/layout/StepUpProcess"/>
    <dgm:cxn modelId="{3FE27443-C589-42D0-AE03-362A56F8EDAB}" type="presOf" srcId="{DA1BF97B-B946-4597-B3C3-5792E5C36172}" destId="{55F98B2E-E3CE-42A8-842E-31A7004A7A07}" srcOrd="0" destOrd="1" presId="urn:microsoft.com/office/officeart/2009/3/layout/StepUpProcess"/>
    <dgm:cxn modelId="{3B292EB1-91FF-47F9-84CA-1C805B8D58C8}" srcId="{DABBAC05-71FF-4351-8960-2D91EF0B46C0}" destId="{92E48DEE-2E09-4166-B00C-1D543E73D06C}" srcOrd="0" destOrd="0" parTransId="{5C971538-C9F8-420D-B2AB-869A8CB4B21E}" sibTransId="{8617B56F-EC5A-4C8A-A728-3730EC987170}"/>
    <dgm:cxn modelId="{8E1C3F84-89DB-4168-AAB5-7B42A219678F}" type="presOf" srcId="{ECF7C1D6-954A-4565-AD88-3F06F7C4BCA4}" destId="{2DB1F106-54F6-44CA-8234-52D4F9FC4331}" srcOrd="0" destOrd="0" presId="urn:microsoft.com/office/officeart/2009/3/layout/StepUpProcess"/>
    <dgm:cxn modelId="{FD67A6BA-B576-4801-A6BC-95AE04F92EAE}" type="presOf" srcId="{FF454F4F-D04A-4642-9BF0-4226C936FA51}" destId="{55F98B2E-E3CE-42A8-842E-31A7004A7A07}" srcOrd="0" destOrd="2" presId="urn:microsoft.com/office/officeart/2009/3/layout/StepUpProcess"/>
    <dgm:cxn modelId="{C8D9E8AA-0E50-4014-8D7D-38EE3EE35188}" type="presParOf" srcId="{93C6ADAF-64ED-4D12-A503-277E9C7F524A}" destId="{5A616452-B3C5-48D1-8DD2-45A03DDD7BB4}" srcOrd="0" destOrd="0" presId="urn:microsoft.com/office/officeart/2009/3/layout/StepUpProcess"/>
    <dgm:cxn modelId="{29D480F8-3649-46AD-9D90-8ADE4DC2A590}" type="presParOf" srcId="{5A616452-B3C5-48D1-8DD2-45A03DDD7BB4}" destId="{20711F50-3782-49C6-8853-6439610D1590}" srcOrd="0" destOrd="0" presId="urn:microsoft.com/office/officeart/2009/3/layout/StepUpProcess"/>
    <dgm:cxn modelId="{2977D7D0-A85E-490E-8F83-5DF729471D84}" type="presParOf" srcId="{5A616452-B3C5-48D1-8DD2-45A03DDD7BB4}" destId="{2DB1F106-54F6-44CA-8234-52D4F9FC4331}" srcOrd="1" destOrd="0" presId="urn:microsoft.com/office/officeart/2009/3/layout/StepUpProcess"/>
    <dgm:cxn modelId="{A873318D-5866-4A5D-A3FD-359056A84863}" type="presParOf" srcId="{5A616452-B3C5-48D1-8DD2-45A03DDD7BB4}" destId="{EFFC9524-EE42-400A-96B8-263B9ADA44A5}" srcOrd="2" destOrd="0" presId="urn:microsoft.com/office/officeart/2009/3/layout/StepUpProcess"/>
    <dgm:cxn modelId="{748BC6C9-E650-4883-A75B-03E6CFABABA1}" type="presParOf" srcId="{93C6ADAF-64ED-4D12-A503-277E9C7F524A}" destId="{89F661EA-FEFD-4930-980E-DEE6D6ADED27}" srcOrd="1" destOrd="0" presId="urn:microsoft.com/office/officeart/2009/3/layout/StepUpProcess"/>
    <dgm:cxn modelId="{0EE4F393-4FE7-4B6F-A1D1-592A9733F56B}" type="presParOf" srcId="{89F661EA-FEFD-4930-980E-DEE6D6ADED27}" destId="{EE538D88-54CC-437B-8D87-B91F0A00D49D}" srcOrd="0" destOrd="0" presId="urn:microsoft.com/office/officeart/2009/3/layout/StepUpProcess"/>
    <dgm:cxn modelId="{80098F48-29B0-4E4F-ADFE-78D268863355}" type="presParOf" srcId="{93C6ADAF-64ED-4D12-A503-277E9C7F524A}" destId="{66760F40-A8C7-4F79-B020-ED24B397C8B7}" srcOrd="2" destOrd="0" presId="urn:microsoft.com/office/officeart/2009/3/layout/StepUpProcess"/>
    <dgm:cxn modelId="{B8F009E5-B101-4818-ADEA-597206B5FFD8}" type="presParOf" srcId="{66760F40-A8C7-4F79-B020-ED24B397C8B7}" destId="{77D3241B-4923-4BB2-961C-E2542F573272}" srcOrd="0" destOrd="0" presId="urn:microsoft.com/office/officeart/2009/3/layout/StepUpProcess"/>
    <dgm:cxn modelId="{366CD9EC-4907-4DAF-BF8A-D33D21F95EC0}" type="presParOf" srcId="{66760F40-A8C7-4F79-B020-ED24B397C8B7}" destId="{B2C78C6A-DC5A-4553-AE47-DF53CAD6CD7A}" srcOrd="1" destOrd="0" presId="urn:microsoft.com/office/officeart/2009/3/layout/StepUpProcess"/>
    <dgm:cxn modelId="{74821300-1C0E-489F-BFC5-9FA9ABF34D78}" type="presParOf" srcId="{66760F40-A8C7-4F79-B020-ED24B397C8B7}" destId="{6D1B9356-1C47-494A-90BD-886DF14D5B42}" srcOrd="2" destOrd="0" presId="urn:microsoft.com/office/officeart/2009/3/layout/StepUpProcess"/>
    <dgm:cxn modelId="{5C014F05-B71C-4002-966A-90024F1C8D09}" type="presParOf" srcId="{93C6ADAF-64ED-4D12-A503-277E9C7F524A}" destId="{DC2317E5-D3FB-4B1D-921B-2CA6FE544A6D}" srcOrd="3" destOrd="0" presId="urn:microsoft.com/office/officeart/2009/3/layout/StepUpProcess"/>
    <dgm:cxn modelId="{844E142D-ECD9-4ED5-B200-E17C09F368C4}" type="presParOf" srcId="{DC2317E5-D3FB-4B1D-921B-2CA6FE544A6D}" destId="{42629F38-E305-44CB-9F71-71341ECFFEBF}" srcOrd="0" destOrd="0" presId="urn:microsoft.com/office/officeart/2009/3/layout/StepUpProcess"/>
    <dgm:cxn modelId="{02667B88-69DB-4AB3-AA45-4EBC3AC243B7}" type="presParOf" srcId="{93C6ADAF-64ED-4D12-A503-277E9C7F524A}" destId="{AFC6982E-5099-4AFD-9B59-131E5A3662AF}" srcOrd="4" destOrd="0" presId="urn:microsoft.com/office/officeart/2009/3/layout/StepUpProcess"/>
    <dgm:cxn modelId="{E3B5B688-A744-4E39-81AA-AA8475EC62B3}" type="presParOf" srcId="{AFC6982E-5099-4AFD-9B59-131E5A3662AF}" destId="{8FB71AB8-A943-47CB-ABDF-2AF60530C9AF}" srcOrd="0" destOrd="0" presId="urn:microsoft.com/office/officeart/2009/3/layout/StepUpProcess"/>
    <dgm:cxn modelId="{F24D469F-DC37-4C33-B242-96A518887C59}" type="presParOf" srcId="{AFC6982E-5099-4AFD-9B59-131E5A3662AF}" destId="{55F98B2E-E3CE-42A8-842E-31A7004A7A07}" srcOrd="1" destOrd="0" presId="urn:microsoft.com/office/officeart/2009/3/layout/StepUpProcess"/>
    <dgm:cxn modelId="{EC334C0C-F711-454D-A04F-8AD295C3D48D}" type="presParOf" srcId="{AFC6982E-5099-4AFD-9B59-131E5A3662AF}" destId="{E357C0DA-A571-4F1B-A033-C1C52A412A1D}" srcOrd="2" destOrd="0" presId="urn:microsoft.com/office/officeart/2009/3/layout/StepUpProcess"/>
    <dgm:cxn modelId="{010064E6-87CE-4616-A16C-C9CBA1947406}" type="presParOf" srcId="{93C6ADAF-64ED-4D12-A503-277E9C7F524A}" destId="{6B2586AB-8FB5-467E-BD5E-949B59D100BF}" srcOrd="5" destOrd="0" presId="urn:microsoft.com/office/officeart/2009/3/layout/StepUpProcess"/>
    <dgm:cxn modelId="{FAC8A9E0-BD27-472D-9200-5187B5B24121}" type="presParOf" srcId="{6B2586AB-8FB5-467E-BD5E-949B59D100BF}" destId="{319BD894-1A84-470D-9A70-BA6BD76177ED}" srcOrd="0" destOrd="0" presId="urn:microsoft.com/office/officeart/2009/3/layout/StepUpProcess"/>
    <dgm:cxn modelId="{ADEFE310-3C3B-40D9-91CB-65B660330924}" type="presParOf" srcId="{93C6ADAF-64ED-4D12-A503-277E9C7F524A}" destId="{2D74E0F5-784C-4A6C-BCCE-8164F98F9F9F}" srcOrd="6" destOrd="0" presId="urn:microsoft.com/office/officeart/2009/3/layout/StepUpProcess"/>
    <dgm:cxn modelId="{EFAACE92-7260-4729-BFE7-59D547FA86BE}" type="presParOf" srcId="{2D74E0F5-784C-4A6C-BCCE-8164F98F9F9F}" destId="{ECCF7699-201A-4F6B-A26F-02A099A7CBED}" srcOrd="0" destOrd="0" presId="urn:microsoft.com/office/officeart/2009/3/layout/StepUpProcess"/>
    <dgm:cxn modelId="{121B384F-7DE6-4D57-88E3-D69B439940C9}" type="presParOf" srcId="{2D74E0F5-784C-4A6C-BCCE-8164F98F9F9F}" destId="{68F8EFDA-0E24-4A4C-8393-C4BD20A56C20}" srcOrd="1" destOrd="0" presId="urn:microsoft.com/office/officeart/2009/3/layout/StepUpProcess"/>
    <dgm:cxn modelId="{69C3C867-7A0D-43F7-954D-32EE66E7F5B7}" type="presParOf" srcId="{2D74E0F5-784C-4A6C-BCCE-8164F98F9F9F}" destId="{968CD8E0-6790-4573-83E7-A08450BE6604}" srcOrd="2" destOrd="0" presId="urn:microsoft.com/office/officeart/2009/3/layout/StepUpProcess"/>
    <dgm:cxn modelId="{33977E6C-5710-404D-8EF2-FF152C182985}" type="presParOf" srcId="{93C6ADAF-64ED-4D12-A503-277E9C7F524A}" destId="{A01B1B12-F8CB-4A71-BBCC-5E5DA10740B2}" srcOrd="7" destOrd="0" presId="urn:microsoft.com/office/officeart/2009/3/layout/StepUpProcess"/>
    <dgm:cxn modelId="{D4ECD499-B650-47BE-AC3A-CCBC0972808F}" type="presParOf" srcId="{A01B1B12-F8CB-4A71-BBCC-5E5DA10740B2}" destId="{EED56E05-25A9-4F49-89A0-332CBCC125AA}" srcOrd="0" destOrd="0" presId="urn:microsoft.com/office/officeart/2009/3/layout/StepUpProcess"/>
    <dgm:cxn modelId="{612796F3-B034-428D-89AB-8B124046FBDE}" type="presParOf" srcId="{93C6ADAF-64ED-4D12-A503-277E9C7F524A}" destId="{EF36B0BD-5D04-4CBD-9C82-85AC963AE691}" srcOrd="8" destOrd="0" presId="urn:microsoft.com/office/officeart/2009/3/layout/StepUpProcess"/>
    <dgm:cxn modelId="{D531637B-BCE8-4744-AD00-6DA18FB513EC}" type="presParOf" srcId="{EF36B0BD-5D04-4CBD-9C82-85AC963AE691}" destId="{D900DA36-9820-4C3F-982D-F78D9FC968EE}" srcOrd="0" destOrd="0" presId="urn:microsoft.com/office/officeart/2009/3/layout/StepUpProcess"/>
    <dgm:cxn modelId="{5639376F-5C5F-4423-A208-2B6364D9E1A6}" type="presParOf" srcId="{EF36B0BD-5D04-4CBD-9C82-85AC963AE691}" destId="{3977AE92-9646-4B18-B651-02EE1DCCFD1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113993-E49B-4EAE-86BC-196A49A086F2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E7197A02-7C4C-4950-B0F0-AC3D362F63DD}">
      <dgm:prSet phldrT="[Texto]"/>
      <dgm:spPr/>
      <dgm:t>
        <a:bodyPr/>
        <a:lstStyle/>
        <a:p>
          <a:r>
            <a:rPr lang="es-CL" smtClean="0"/>
            <a:t>Proceso realizado </a:t>
          </a:r>
          <a:endParaRPr lang="es-CL"/>
        </a:p>
      </dgm:t>
    </dgm:pt>
    <dgm:pt modelId="{C5FC5236-6A10-43E4-ABB6-0A68454F4B6E}" type="parTrans" cxnId="{6C24FA44-5193-4538-B24F-F65CA05128CA}">
      <dgm:prSet/>
      <dgm:spPr/>
      <dgm:t>
        <a:bodyPr/>
        <a:lstStyle/>
        <a:p>
          <a:endParaRPr lang="es-CL"/>
        </a:p>
      </dgm:t>
    </dgm:pt>
    <dgm:pt modelId="{8E5E010E-86FE-4509-BD88-A5BE3DC66D15}" type="sibTrans" cxnId="{6C24FA44-5193-4538-B24F-F65CA05128CA}">
      <dgm:prSet/>
      <dgm:spPr/>
      <dgm:t>
        <a:bodyPr/>
        <a:lstStyle/>
        <a:p>
          <a:endParaRPr lang="es-CL"/>
        </a:p>
      </dgm:t>
    </dgm:pt>
    <dgm:pt modelId="{03A89A1E-1BBE-4626-8DFC-CA5EB71A6185}">
      <dgm:prSet/>
      <dgm:spPr/>
      <dgm:t>
        <a:bodyPr/>
        <a:lstStyle/>
        <a:p>
          <a:r>
            <a:rPr lang="es-CL" smtClean="0"/>
            <a:t>Proceso gestionado</a:t>
          </a:r>
          <a:endParaRPr lang="es-CL" dirty="0" smtClean="0"/>
        </a:p>
      </dgm:t>
    </dgm:pt>
    <dgm:pt modelId="{F3DC0982-1701-43B1-98F7-FF58A42BCDE9}" type="parTrans" cxnId="{FA342DCC-FEA0-4C56-B1EB-609C071C133E}">
      <dgm:prSet/>
      <dgm:spPr/>
      <dgm:t>
        <a:bodyPr/>
        <a:lstStyle/>
        <a:p>
          <a:endParaRPr lang="es-CL"/>
        </a:p>
      </dgm:t>
    </dgm:pt>
    <dgm:pt modelId="{018E2732-95C4-48F5-B817-B313B7B64D6D}" type="sibTrans" cxnId="{FA342DCC-FEA0-4C56-B1EB-609C071C133E}">
      <dgm:prSet/>
      <dgm:spPr/>
      <dgm:t>
        <a:bodyPr/>
        <a:lstStyle/>
        <a:p>
          <a:endParaRPr lang="es-CL"/>
        </a:p>
      </dgm:t>
    </dgm:pt>
    <dgm:pt modelId="{30F98957-FAD8-44F6-B02A-B1AF30EEA06D}">
      <dgm:prSet/>
      <dgm:spPr/>
      <dgm:t>
        <a:bodyPr/>
        <a:lstStyle/>
        <a:p>
          <a:r>
            <a:rPr lang="es-CL" dirty="0" smtClean="0"/>
            <a:t>Proceso definido  </a:t>
          </a:r>
        </a:p>
      </dgm:t>
    </dgm:pt>
    <dgm:pt modelId="{3C1CBF34-77EB-40AD-A812-3AA710A48827}" type="parTrans" cxnId="{F2A4EE77-55A5-4434-829A-37FF1C62C7EA}">
      <dgm:prSet/>
      <dgm:spPr/>
      <dgm:t>
        <a:bodyPr/>
        <a:lstStyle/>
        <a:p>
          <a:endParaRPr lang="es-CL"/>
        </a:p>
      </dgm:t>
    </dgm:pt>
    <dgm:pt modelId="{E62598F7-4B96-4D0A-A261-29E9B48F58AF}" type="sibTrans" cxnId="{F2A4EE77-55A5-4434-829A-37FF1C62C7EA}">
      <dgm:prSet/>
      <dgm:spPr/>
      <dgm:t>
        <a:bodyPr/>
        <a:lstStyle/>
        <a:p>
          <a:endParaRPr lang="es-CL"/>
        </a:p>
      </dgm:t>
    </dgm:pt>
    <dgm:pt modelId="{36BFCCAD-21BA-4C01-9AAB-26BBDF22004D}" type="pres">
      <dgm:prSet presAssocID="{8D113993-E49B-4EAE-86BC-196A49A086F2}" presName="Name0" presStyleCnt="0">
        <dgm:presLayoutVars>
          <dgm:dir/>
          <dgm:animLvl val="lvl"/>
          <dgm:resizeHandles val="exact"/>
        </dgm:presLayoutVars>
      </dgm:prSet>
      <dgm:spPr/>
    </dgm:pt>
    <dgm:pt modelId="{510BCEEB-4313-4A6D-84B2-234943767C7F}" type="pres">
      <dgm:prSet presAssocID="{E7197A02-7C4C-4950-B0F0-AC3D362F63D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3DC56CE-D6FE-4D3A-B1C9-657FCFD18E32}" type="pres">
      <dgm:prSet presAssocID="{8E5E010E-86FE-4509-BD88-A5BE3DC66D15}" presName="parTxOnlySpace" presStyleCnt="0"/>
      <dgm:spPr/>
    </dgm:pt>
    <dgm:pt modelId="{470124EA-2372-428D-AAF5-E133FE4458F0}" type="pres">
      <dgm:prSet presAssocID="{03A89A1E-1BBE-4626-8DFC-CA5EB71A618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EE8E36D-6D2F-4721-9610-8A3F8D731E6B}" type="pres">
      <dgm:prSet presAssocID="{018E2732-95C4-48F5-B817-B313B7B64D6D}" presName="parTxOnlySpace" presStyleCnt="0"/>
      <dgm:spPr/>
    </dgm:pt>
    <dgm:pt modelId="{F8141ADA-4FCB-43AC-BF9D-247BA2624590}" type="pres">
      <dgm:prSet presAssocID="{30F98957-FAD8-44F6-B02A-B1AF30EEA0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3331E250-DD03-4D6A-8641-0A131B167AF9}" type="presOf" srcId="{8D113993-E49B-4EAE-86BC-196A49A086F2}" destId="{36BFCCAD-21BA-4C01-9AAB-26BBDF22004D}" srcOrd="0" destOrd="0" presId="urn:microsoft.com/office/officeart/2005/8/layout/chevron1"/>
    <dgm:cxn modelId="{303F91E4-BDA8-407A-920B-1BD9C3E754C5}" type="presOf" srcId="{30F98957-FAD8-44F6-B02A-B1AF30EEA06D}" destId="{F8141ADA-4FCB-43AC-BF9D-247BA2624590}" srcOrd="0" destOrd="0" presId="urn:microsoft.com/office/officeart/2005/8/layout/chevron1"/>
    <dgm:cxn modelId="{F2A4EE77-55A5-4434-829A-37FF1C62C7EA}" srcId="{8D113993-E49B-4EAE-86BC-196A49A086F2}" destId="{30F98957-FAD8-44F6-B02A-B1AF30EEA06D}" srcOrd="2" destOrd="0" parTransId="{3C1CBF34-77EB-40AD-A812-3AA710A48827}" sibTransId="{E62598F7-4B96-4D0A-A261-29E9B48F58AF}"/>
    <dgm:cxn modelId="{FA342DCC-FEA0-4C56-B1EB-609C071C133E}" srcId="{8D113993-E49B-4EAE-86BC-196A49A086F2}" destId="{03A89A1E-1BBE-4626-8DFC-CA5EB71A6185}" srcOrd="1" destOrd="0" parTransId="{F3DC0982-1701-43B1-98F7-FF58A42BCDE9}" sibTransId="{018E2732-95C4-48F5-B817-B313B7B64D6D}"/>
    <dgm:cxn modelId="{916BC5F1-1848-47D3-8E5B-18F186C294C4}" type="presOf" srcId="{03A89A1E-1BBE-4626-8DFC-CA5EB71A6185}" destId="{470124EA-2372-428D-AAF5-E133FE4458F0}" srcOrd="0" destOrd="0" presId="urn:microsoft.com/office/officeart/2005/8/layout/chevron1"/>
    <dgm:cxn modelId="{808601CC-67F9-43B4-BACF-8E7411447D89}" type="presOf" srcId="{E7197A02-7C4C-4950-B0F0-AC3D362F63DD}" destId="{510BCEEB-4313-4A6D-84B2-234943767C7F}" srcOrd="0" destOrd="0" presId="urn:microsoft.com/office/officeart/2005/8/layout/chevron1"/>
    <dgm:cxn modelId="{6C24FA44-5193-4538-B24F-F65CA05128CA}" srcId="{8D113993-E49B-4EAE-86BC-196A49A086F2}" destId="{E7197A02-7C4C-4950-B0F0-AC3D362F63DD}" srcOrd="0" destOrd="0" parTransId="{C5FC5236-6A10-43E4-ABB6-0A68454F4B6E}" sibTransId="{8E5E010E-86FE-4509-BD88-A5BE3DC66D15}"/>
    <dgm:cxn modelId="{5A172710-CC78-4AF4-9704-5176CF48F2AE}" type="presParOf" srcId="{36BFCCAD-21BA-4C01-9AAB-26BBDF22004D}" destId="{510BCEEB-4313-4A6D-84B2-234943767C7F}" srcOrd="0" destOrd="0" presId="urn:microsoft.com/office/officeart/2005/8/layout/chevron1"/>
    <dgm:cxn modelId="{CB46E510-888F-4935-95F3-D8AB4222152A}" type="presParOf" srcId="{36BFCCAD-21BA-4C01-9AAB-26BBDF22004D}" destId="{C3DC56CE-D6FE-4D3A-B1C9-657FCFD18E32}" srcOrd="1" destOrd="0" presId="urn:microsoft.com/office/officeart/2005/8/layout/chevron1"/>
    <dgm:cxn modelId="{748D7EFD-D474-4B78-94B6-1ED863039DAC}" type="presParOf" srcId="{36BFCCAD-21BA-4C01-9AAB-26BBDF22004D}" destId="{470124EA-2372-428D-AAF5-E133FE4458F0}" srcOrd="2" destOrd="0" presId="urn:microsoft.com/office/officeart/2005/8/layout/chevron1"/>
    <dgm:cxn modelId="{7ABE7EB1-3AB2-44A0-A11E-6F3523E591F4}" type="presParOf" srcId="{36BFCCAD-21BA-4C01-9AAB-26BBDF22004D}" destId="{7EE8E36D-6D2F-4721-9610-8A3F8D731E6B}" srcOrd="3" destOrd="0" presId="urn:microsoft.com/office/officeart/2005/8/layout/chevron1"/>
    <dgm:cxn modelId="{2BC7C67E-8E82-4E18-A821-1A58E3DA41E4}" type="presParOf" srcId="{36BFCCAD-21BA-4C01-9AAB-26BBDF22004D}" destId="{F8141ADA-4FCB-43AC-BF9D-247BA262459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8A0F5C-6368-4686-B86F-E98E996D7E20}" type="doc">
      <dgm:prSet loTypeId="urn:microsoft.com/office/officeart/2008/layout/AscendingPictureAccentProcess" loCatId="process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es-CL"/>
        </a:p>
      </dgm:t>
    </dgm:pt>
    <dgm:pt modelId="{6C98C666-0FFC-4B75-91AC-31850BEC9669}">
      <dgm:prSet phldrT="[Texto]"/>
      <dgm:spPr/>
      <dgm:t>
        <a:bodyPr/>
        <a:lstStyle/>
        <a:p>
          <a:r>
            <a:rPr lang="es-CL" dirty="0" smtClean="0"/>
            <a:t>Inicial</a:t>
          </a:r>
          <a:endParaRPr lang="es-CL" dirty="0"/>
        </a:p>
      </dgm:t>
    </dgm:pt>
    <dgm:pt modelId="{4EC7C35E-161D-4210-B111-00423357A074}" type="parTrans" cxnId="{0DAD2147-DB0F-4CD1-8016-6E0CC2B86D7B}">
      <dgm:prSet/>
      <dgm:spPr/>
      <dgm:t>
        <a:bodyPr/>
        <a:lstStyle/>
        <a:p>
          <a:endParaRPr lang="es-CL"/>
        </a:p>
      </dgm:t>
    </dgm:pt>
    <dgm:pt modelId="{669FC18A-4FC8-48D6-9405-6FAC1BB3F516}" type="sibTrans" cxnId="{0DAD2147-DB0F-4CD1-8016-6E0CC2B86D7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8F062257-9C29-4412-9C2F-568230219B34}">
      <dgm:prSet/>
      <dgm:spPr/>
      <dgm:t>
        <a:bodyPr/>
        <a:lstStyle/>
        <a:p>
          <a:r>
            <a:rPr lang="es-CL" dirty="0" smtClean="0"/>
            <a:t>Medido</a:t>
          </a:r>
          <a:endParaRPr lang="es-CL" dirty="0"/>
        </a:p>
      </dgm:t>
    </dgm:pt>
    <dgm:pt modelId="{AE88FDAA-0BB4-40D3-93BD-DD1A0A5D6AF0}" type="sibTrans" cxnId="{E48F17B3-466A-467B-93FA-2B4F8B2E15B0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7BD61D71-8177-4E86-83DE-150A3DE24724}" type="parTrans" cxnId="{E48F17B3-466A-467B-93FA-2B4F8B2E15B0}">
      <dgm:prSet/>
      <dgm:spPr/>
      <dgm:t>
        <a:bodyPr/>
        <a:lstStyle/>
        <a:p>
          <a:endParaRPr lang="es-CL"/>
        </a:p>
      </dgm:t>
    </dgm:pt>
    <dgm:pt modelId="{9FC0D72E-845B-44A0-8096-C9E8D4D84C6F}">
      <dgm:prSet/>
      <dgm:spPr/>
      <dgm:t>
        <a:bodyPr/>
        <a:lstStyle/>
        <a:p>
          <a:r>
            <a:rPr lang="es-CL" dirty="0" smtClean="0"/>
            <a:t>Definido</a:t>
          </a:r>
          <a:endParaRPr lang="es-CL" dirty="0"/>
        </a:p>
      </dgm:t>
    </dgm:pt>
    <dgm:pt modelId="{3F22BEAE-73CA-406E-B88C-536F994C8D99}" type="sibTrans" cxnId="{FD9B403F-827F-46F6-8792-3B004D3BC8C1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D351EDAA-1FE3-4C1F-882B-70F7205339F4}" type="parTrans" cxnId="{FD9B403F-827F-46F6-8792-3B004D3BC8C1}">
      <dgm:prSet/>
      <dgm:spPr/>
      <dgm:t>
        <a:bodyPr/>
        <a:lstStyle/>
        <a:p>
          <a:endParaRPr lang="es-CL"/>
        </a:p>
      </dgm:t>
    </dgm:pt>
    <dgm:pt modelId="{A1B54C00-337A-4F5F-AE19-7EF6B5DC85E0}">
      <dgm:prSet phldrT="[Texto]"/>
      <dgm:spPr/>
      <dgm:t>
        <a:bodyPr/>
        <a:lstStyle/>
        <a:p>
          <a:r>
            <a:rPr lang="es-CL" dirty="0" smtClean="0"/>
            <a:t>Gestionado</a:t>
          </a:r>
          <a:endParaRPr lang="es-CL" dirty="0"/>
        </a:p>
      </dgm:t>
    </dgm:pt>
    <dgm:pt modelId="{F7509BBF-9FF1-4250-ADB0-6890FC4F7AFD}" type="sibTrans" cxnId="{56C61F38-005F-41D4-907A-39EE1FC47C9B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DEBC960D-68EC-4DBD-BA24-F81D60F4FB39}" type="parTrans" cxnId="{56C61F38-005F-41D4-907A-39EE1FC47C9B}">
      <dgm:prSet/>
      <dgm:spPr/>
      <dgm:t>
        <a:bodyPr/>
        <a:lstStyle/>
        <a:p>
          <a:endParaRPr lang="es-CL"/>
        </a:p>
      </dgm:t>
    </dgm:pt>
    <dgm:pt modelId="{9C7E010C-41DB-476C-BFD5-7278112AFFFD}">
      <dgm:prSet/>
      <dgm:spPr/>
      <dgm:t>
        <a:bodyPr/>
        <a:lstStyle/>
        <a:p>
          <a:r>
            <a:rPr lang="es-CL" smtClean="0"/>
            <a:t>Optimizado</a:t>
          </a:r>
          <a:endParaRPr lang="es-CL" dirty="0"/>
        </a:p>
      </dgm:t>
    </dgm:pt>
    <dgm:pt modelId="{D9CC78BD-B823-41EB-A45D-208BBE83DE45}" type="parTrans" cxnId="{63356451-BCE1-4F70-896A-E3F44FD52D76}">
      <dgm:prSet/>
      <dgm:spPr/>
      <dgm:t>
        <a:bodyPr/>
        <a:lstStyle/>
        <a:p>
          <a:endParaRPr lang="es-CL"/>
        </a:p>
      </dgm:t>
    </dgm:pt>
    <dgm:pt modelId="{B425E96C-EA9B-43AA-84C6-3A155E17DD3E}" type="sibTrans" cxnId="{63356451-BCE1-4F70-896A-E3F44FD52D76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D37D5F6E-F626-4DC1-A00B-A82E1F7B9674}" type="pres">
      <dgm:prSet presAssocID="{0E8A0F5C-6368-4686-B86F-E98E996D7E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L"/>
        </a:p>
      </dgm:t>
    </dgm:pt>
    <dgm:pt modelId="{44696640-72E8-4383-8228-AB6DE8C7C58C}" type="pres">
      <dgm:prSet presAssocID="{0E8A0F5C-6368-4686-B86F-E98E996D7E20}" presName="dot1" presStyleLbl="alignNode1" presStyleIdx="0" presStyleCnt="15"/>
      <dgm:spPr/>
      <dgm:t>
        <a:bodyPr/>
        <a:lstStyle/>
        <a:p>
          <a:endParaRPr lang="es-CL"/>
        </a:p>
      </dgm:t>
    </dgm:pt>
    <dgm:pt modelId="{BA0DED4F-80AB-4238-82E4-F476D6E29D76}" type="pres">
      <dgm:prSet presAssocID="{0E8A0F5C-6368-4686-B86F-E98E996D7E20}" presName="dot2" presStyleLbl="alignNode1" presStyleIdx="1" presStyleCnt="15"/>
      <dgm:spPr/>
      <dgm:t>
        <a:bodyPr/>
        <a:lstStyle/>
        <a:p>
          <a:endParaRPr lang="es-CL"/>
        </a:p>
      </dgm:t>
    </dgm:pt>
    <dgm:pt modelId="{43DF02BB-CD5A-4B9E-8927-629DCCA6EAA1}" type="pres">
      <dgm:prSet presAssocID="{0E8A0F5C-6368-4686-B86F-E98E996D7E20}" presName="dot3" presStyleLbl="alignNode1" presStyleIdx="2" presStyleCnt="15"/>
      <dgm:spPr/>
      <dgm:t>
        <a:bodyPr/>
        <a:lstStyle/>
        <a:p>
          <a:endParaRPr lang="es-CL"/>
        </a:p>
      </dgm:t>
    </dgm:pt>
    <dgm:pt modelId="{FDF56FAF-70FA-449F-8527-035D402BDB38}" type="pres">
      <dgm:prSet presAssocID="{0E8A0F5C-6368-4686-B86F-E98E996D7E20}" presName="dot4" presStyleLbl="alignNode1" presStyleIdx="3" presStyleCnt="15"/>
      <dgm:spPr/>
      <dgm:t>
        <a:bodyPr/>
        <a:lstStyle/>
        <a:p>
          <a:endParaRPr lang="es-CL"/>
        </a:p>
      </dgm:t>
    </dgm:pt>
    <dgm:pt modelId="{9FA456A3-C11D-4685-A149-F23710B19F6A}" type="pres">
      <dgm:prSet presAssocID="{0E8A0F5C-6368-4686-B86F-E98E996D7E20}" presName="dot5" presStyleLbl="alignNode1" presStyleIdx="4" presStyleCnt="15"/>
      <dgm:spPr/>
      <dgm:t>
        <a:bodyPr/>
        <a:lstStyle/>
        <a:p>
          <a:endParaRPr lang="es-CL"/>
        </a:p>
      </dgm:t>
    </dgm:pt>
    <dgm:pt modelId="{CC391348-722A-4876-B741-46521F38773C}" type="pres">
      <dgm:prSet presAssocID="{0E8A0F5C-6368-4686-B86F-E98E996D7E20}" presName="dot6" presStyleLbl="alignNode1" presStyleIdx="5" presStyleCnt="15"/>
      <dgm:spPr/>
      <dgm:t>
        <a:bodyPr/>
        <a:lstStyle/>
        <a:p>
          <a:endParaRPr lang="es-CL"/>
        </a:p>
      </dgm:t>
    </dgm:pt>
    <dgm:pt modelId="{DDE4D100-6E25-4A1E-B7B6-90BE894D7531}" type="pres">
      <dgm:prSet presAssocID="{0E8A0F5C-6368-4686-B86F-E98E996D7E20}" presName="dot7" presStyleLbl="alignNode1" presStyleIdx="6" presStyleCnt="15"/>
      <dgm:spPr/>
      <dgm:t>
        <a:bodyPr/>
        <a:lstStyle/>
        <a:p>
          <a:endParaRPr lang="es-CL"/>
        </a:p>
      </dgm:t>
    </dgm:pt>
    <dgm:pt modelId="{60FCA3F9-8364-431B-922B-8394FC8C71F6}" type="pres">
      <dgm:prSet presAssocID="{0E8A0F5C-6368-4686-B86F-E98E996D7E20}" presName="dot8" presStyleLbl="alignNode1" presStyleIdx="7" presStyleCnt="15"/>
      <dgm:spPr/>
      <dgm:t>
        <a:bodyPr/>
        <a:lstStyle/>
        <a:p>
          <a:endParaRPr lang="es-CL"/>
        </a:p>
      </dgm:t>
    </dgm:pt>
    <dgm:pt modelId="{372AB178-2EE8-453D-8E78-4B85C6A3E16E}" type="pres">
      <dgm:prSet presAssocID="{0E8A0F5C-6368-4686-B86F-E98E996D7E20}" presName="dotArrow1" presStyleLbl="alignNode1" presStyleIdx="8" presStyleCnt="15"/>
      <dgm:spPr/>
      <dgm:t>
        <a:bodyPr/>
        <a:lstStyle/>
        <a:p>
          <a:endParaRPr lang="es-CL"/>
        </a:p>
      </dgm:t>
    </dgm:pt>
    <dgm:pt modelId="{971B1813-A5AC-40FC-AE09-512A85AC0B43}" type="pres">
      <dgm:prSet presAssocID="{0E8A0F5C-6368-4686-B86F-E98E996D7E20}" presName="dotArrow2" presStyleLbl="alignNode1" presStyleIdx="9" presStyleCnt="15"/>
      <dgm:spPr/>
      <dgm:t>
        <a:bodyPr/>
        <a:lstStyle/>
        <a:p>
          <a:endParaRPr lang="es-CL"/>
        </a:p>
      </dgm:t>
    </dgm:pt>
    <dgm:pt modelId="{0EA9B433-9557-4368-A20A-7776E74DE2B6}" type="pres">
      <dgm:prSet presAssocID="{0E8A0F5C-6368-4686-B86F-E98E996D7E20}" presName="dotArrow3" presStyleLbl="alignNode1" presStyleIdx="10" presStyleCnt="15"/>
      <dgm:spPr/>
      <dgm:t>
        <a:bodyPr/>
        <a:lstStyle/>
        <a:p>
          <a:endParaRPr lang="es-CL"/>
        </a:p>
      </dgm:t>
    </dgm:pt>
    <dgm:pt modelId="{E6E865AA-1AB7-4BC8-8417-442CA82294B9}" type="pres">
      <dgm:prSet presAssocID="{0E8A0F5C-6368-4686-B86F-E98E996D7E20}" presName="dotArrow4" presStyleLbl="alignNode1" presStyleIdx="11" presStyleCnt="15"/>
      <dgm:spPr/>
      <dgm:t>
        <a:bodyPr/>
        <a:lstStyle/>
        <a:p>
          <a:endParaRPr lang="es-CL"/>
        </a:p>
      </dgm:t>
    </dgm:pt>
    <dgm:pt modelId="{27336025-8F5D-4EB7-ACD9-B11FD89280B8}" type="pres">
      <dgm:prSet presAssocID="{0E8A0F5C-6368-4686-B86F-E98E996D7E20}" presName="dotArrow5" presStyleLbl="alignNode1" presStyleIdx="12" presStyleCnt="15"/>
      <dgm:spPr/>
      <dgm:t>
        <a:bodyPr/>
        <a:lstStyle/>
        <a:p>
          <a:endParaRPr lang="es-CL"/>
        </a:p>
      </dgm:t>
    </dgm:pt>
    <dgm:pt modelId="{37E1C069-08CC-4903-B8B3-1AF2A7ED0FA4}" type="pres">
      <dgm:prSet presAssocID="{0E8A0F5C-6368-4686-B86F-E98E996D7E20}" presName="dotArrow6" presStyleLbl="alignNode1" presStyleIdx="13" presStyleCnt="15"/>
      <dgm:spPr/>
      <dgm:t>
        <a:bodyPr/>
        <a:lstStyle/>
        <a:p>
          <a:endParaRPr lang="es-CL"/>
        </a:p>
      </dgm:t>
    </dgm:pt>
    <dgm:pt modelId="{3E78A124-6D4E-47C8-B937-D2449948D91C}" type="pres">
      <dgm:prSet presAssocID="{0E8A0F5C-6368-4686-B86F-E98E996D7E20}" presName="dotArrow7" presStyleLbl="alignNode1" presStyleIdx="14" presStyleCnt="15"/>
      <dgm:spPr/>
      <dgm:t>
        <a:bodyPr/>
        <a:lstStyle/>
        <a:p>
          <a:endParaRPr lang="es-CL"/>
        </a:p>
      </dgm:t>
    </dgm:pt>
    <dgm:pt modelId="{3D23ABD1-4E24-4717-9C23-D3DCD1AF0AEA}" type="pres">
      <dgm:prSet presAssocID="{6C98C666-0FFC-4B75-91AC-31850BEC9669}" presName="parTx1" presStyleLbl="node1" presStyleIdx="0" presStyleCnt="5"/>
      <dgm:spPr/>
      <dgm:t>
        <a:bodyPr/>
        <a:lstStyle/>
        <a:p>
          <a:endParaRPr lang="es-CL"/>
        </a:p>
      </dgm:t>
    </dgm:pt>
    <dgm:pt modelId="{25A686BB-A82D-4C84-9E63-0FBD3D7554B5}" type="pres">
      <dgm:prSet presAssocID="{669FC18A-4FC8-48D6-9405-6FAC1BB3F516}" presName="picture1" presStyleCnt="0"/>
      <dgm:spPr/>
      <dgm:t>
        <a:bodyPr/>
        <a:lstStyle/>
        <a:p>
          <a:endParaRPr lang="es-CL"/>
        </a:p>
      </dgm:t>
    </dgm:pt>
    <dgm:pt modelId="{8A1F1AAF-F204-488E-A15D-17A20E3F5EAD}" type="pres">
      <dgm:prSet presAssocID="{669FC18A-4FC8-48D6-9405-6FAC1BB3F516}" presName="imageRepeatNode" presStyleLbl="fgImgPlace1" presStyleIdx="0" presStyleCnt="5"/>
      <dgm:spPr/>
      <dgm:t>
        <a:bodyPr/>
        <a:lstStyle/>
        <a:p>
          <a:endParaRPr lang="es-CL"/>
        </a:p>
      </dgm:t>
    </dgm:pt>
    <dgm:pt modelId="{6B5BB351-63FB-4FA1-8270-E72D6FB14887}" type="pres">
      <dgm:prSet presAssocID="{A1B54C00-337A-4F5F-AE19-7EF6B5DC85E0}" presName="parTx2" presStyleLbl="node1" presStyleIdx="1" presStyleCnt="5"/>
      <dgm:spPr/>
      <dgm:t>
        <a:bodyPr/>
        <a:lstStyle/>
        <a:p>
          <a:endParaRPr lang="es-CL"/>
        </a:p>
      </dgm:t>
    </dgm:pt>
    <dgm:pt modelId="{2861DE25-4F31-4087-BDB4-EC691C524E60}" type="pres">
      <dgm:prSet presAssocID="{F7509BBF-9FF1-4250-ADB0-6890FC4F7AFD}" presName="picture2" presStyleCnt="0"/>
      <dgm:spPr/>
      <dgm:t>
        <a:bodyPr/>
        <a:lstStyle/>
        <a:p>
          <a:endParaRPr lang="es-CL"/>
        </a:p>
      </dgm:t>
    </dgm:pt>
    <dgm:pt modelId="{942E5A64-FB9A-42C6-8624-FBA4C4B34929}" type="pres">
      <dgm:prSet presAssocID="{F7509BBF-9FF1-4250-ADB0-6890FC4F7AFD}" presName="imageRepeatNode" presStyleLbl="fgImgPlace1" presStyleIdx="1" presStyleCnt="5"/>
      <dgm:spPr/>
      <dgm:t>
        <a:bodyPr/>
        <a:lstStyle/>
        <a:p>
          <a:endParaRPr lang="es-CL"/>
        </a:p>
      </dgm:t>
    </dgm:pt>
    <dgm:pt modelId="{DB1B1B1C-6FF9-47F6-B7EA-99EED364F190}" type="pres">
      <dgm:prSet presAssocID="{9FC0D72E-845B-44A0-8096-C9E8D4D84C6F}" presName="parTx3" presStyleLbl="node1" presStyleIdx="2" presStyleCnt="5"/>
      <dgm:spPr/>
      <dgm:t>
        <a:bodyPr/>
        <a:lstStyle/>
        <a:p>
          <a:endParaRPr lang="es-CL"/>
        </a:p>
      </dgm:t>
    </dgm:pt>
    <dgm:pt modelId="{73EB8F12-255D-4734-950E-B721D97015C2}" type="pres">
      <dgm:prSet presAssocID="{3F22BEAE-73CA-406E-B88C-536F994C8D99}" presName="picture3" presStyleCnt="0"/>
      <dgm:spPr/>
      <dgm:t>
        <a:bodyPr/>
        <a:lstStyle/>
        <a:p>
          <a:endParaRPr lang="es-CL"/>
        </a:p>
      </dgm:t>
    </dgm:pt>
    <dgm:pt modelId="{677B308E-6320-4877-9907-533E086E06C7}" type="pres">
      <dgm:prSet presAssocID="{3F22BEAE-73CA-406E-B88C-536F994C8D99}" presName="imageRepeatNode" presStyleLbl="fgImgPlace1" presStyleIdx="2" presStyleCnt="5" custLinFactNeighborX="-14265" custLinFactNeighborY="24465"/>
      <dgm:spPr/>
      <dgm:t>
        <a:bodyPr/>
        <a:lstStyle/>
        <a:p>
          <a:endParaRPr lang="es-CL"/>
        </a:p>
      </dgm:t>
    </dgm:pt>
    <dgm:pt modelId="{CDE96D72-D6E7-4B11-84A5-D09175828F2A}" type="pres">
      <dgm:prSet presAssocID="{8F062257-9C29-4412-9C2F-568230219B34}" presName="parTx4" presStyleLbl="node1" presStyleIdx="3" presStyleCnt="5"/>
      <dgm:spPr/>
      <dgm:t>
        <a:bodyPr/>
        <a:lstStyle/>
        <a:p>
          <a:endParaRPr lang="es-CL"/>
        </a:p>
      </dgm:t>
    </dgm:pt>
    <dgm:pt modelId="{94E8CDB7-2CD1-4CBA-960F-BA6FD3C25FD8}" type="pres">
      <dgm:prSet presAssocID="{AE88FDAA-0BB4-40D3-93BD-DD1A0A5D6AF0}" presName="picture4" presStyleCnt="0"/>
      <dgm:spPr/>
      <dgm:t>
        <a:bodyPr/>
        <a:lstStyle/>
        <a:p>
          <a:endParaRPr lang="es-CL"/>
        </a:p>
      </dgm:t>
    </dgm:pt>
    <dgm:pt modelId="{F4204159-ADA9-41B1-A4B5-F1C69D2CC3C7}" type="pres">
      <dgm:prSet presAssocID="{AE88FDAA-0BB4-40D3-93BD-DD1A0A5D6AF0}" presName="imageRepeatNode" presStyleLbl="fgImgPlace1" presStyleIdx="3" presStyleCnt="5"/>
      <dgm:spPr/>
      <dgm:t>
        <a:bodyPr/>
        <a:lstStyle/>
        <a:p>
          <a:endParaRPr lang="es-CL"/>
        </a:p>
      </dgm:t>
    </dgm:pt>
    <dgm:pt modelId="{C03903E5-8F93-4AD8-BF70-1CE823962021}" type="pres">
      <dgm:prSet presAssocID="{9C7E010C-41DB-476C-BFD5-7278112AFFFD}" presName="parTx5" presStyleLbl="node1" presStyleIdx="4" presStyleCnt="5"/>
      <dgm:spPr/>
      <dgm:t>
        <a:bodyPr/>
        <a:lstStyle/>
        <a:p>
          <a:endParaRPr lang="es-CL"/>
        </a:p>
      </dgm:t>
    </dgm:pt>
    <dgm:pt modelId="{D12D77E2-F0F9-41F4-96E6-F106402255B8}" type="pres">
      <dgm:prSet presAssocID="{B425E96C-EA9B-43AA-84C6-3A155E17DD3E}" presName="picture5" presStyleCnt="0"/>
      <dgm:spPr/>
      <dgm:t>
        <a:bodyPr/>
        <a:lstStyle/>
        <a:p>
          <a:endParaRPr lang="es-CL"/>
        </a:p>
      </dgm:t>
    </dgm:pt>
    <dgm:pt modelId="{20891A81-630A-45C8-99F2-A0D40256D7B6}" type="pres">
      <dgm:prSet presAssocID="{B425E96C-EA9B-43AA-84C6-3A155E17DD3E}" presName="imageRepeatNode" presStyleLbl="fgImgPlace1" presStyleIdx="4" presStyleCnt="5"/>
      <dgm:spPr/>
      <dgm:t>
        <a:bodyPr/>
        <a:lstStyle/>
        <a:p>
          <a:endParaRPr lang="es-CL"/>
        </a:p>
      </dgm:t>
    </dgm:pt>
  </dgm:ptLst>
  <dgm:cxnLst>
    <dgm:cxn modelId="{12EBD8C7-178F-41B9-AECB-62DA9CC62D66}" type="presOf" srcId="{B425E96C-EA9B-43AA-84C6-3A155E17DD3E}" destId="{20891A81-630A-45C8-99F2-A0D40256D7B6}" srcOrd="0" destOrd="0" presId="urn:microsoft.com/office/officeart/2008/layout/AscendingPictureAccentProcess"/>
    <dgm:cxn modelId="{BAD9FDBA-5C87-48A2-84A2-B960966B9DB2}" type="presOf" srcId="{F7509BBF-9FF1-4250-ADB0-6890FC4F7AFD}" destId="{942E5A64-FB9A-42C6-8624-FBA4C4B34929}" srcOrd="0" destOrd="0" presId="urn:microsoft.com/office/officeart/2008/layout/AscendingPictureAccentProcess"/>
    <dgm:cxn modelId="{40185A30-6989-48D9-9073-E5C83A53C9C1}" type="presOf" srcId="{AE88FDAA-0BB4-40D3-93BD-DD1A0A5D6AF0}" destId="{F4204159-ADA9-41B1-A4B5-F1C69D2CC3C7}" srcOrd="0" destOrd="0" presId="urn:microsoft.com/office/officeart/2008/layout/AscendingPictureAccentProcess"/>
    <dgm:cxn modelId="{56C61F38-005F-41D4-907A-39EE1FC47C9B}" srcId="{0E8A0F5C-6368-4686-B86F-E98E996D7E20}" destId="{A1B54C00-337A-4F5F-AE19-7EF6B5DC85E0}" srcOrd="1" destOrd="0" parTransId="{DEBC960D-68EC-4DBD-BA24-F81D60F4FB39}" sibTransId="{F7509BBF-9FF1-4250-ADB0-6890FC4F7AFD}"/>
    <dgm:cxn modelId="{5FEE1AD9-A027-4CF0-8728-5736F67C262A}" type="presOf" srcId="{6C98C666-0FFC-4B75-91AC-31850BEC9669}" destId="{3D23ABD1-4E24-4717-9C23-D3DCD1AF0AEA}" srcOrd="0" destOrd="0" presId="urn:microsoft.com/office/officeart/2008/layout/AscendingPictureAccentProcess"/>
    <dgm:cxn modelId="{C906C5BC-C259-4301-83DA-040ECBEA9BE4}" type="presOf" srcId="{9FC0D72E-845B-44A0-8096-C9E8D4D84C6F}" destId="{DB1B1B1C-6FF9-47F6-B7EA-99EED364F190}" srcOrd="0" destOrd="0" presId="urn:microsoft.com/office/officeart/2008/layout/AscendingPictureAccentProcess"/>
    <dgm:cxn modelId="{44E9D4E3-93A7-405B-9BA3-92CAB1B64DAD}" type="presOf" srcId="{8F062257-9C29-4412-9C2F-568230219B34}" destId="{CDE96D72-D6E7-4B11-84A5-D09175828F2A}" srcOrd="0" destOrd="0" presId="urn:microsoft.com/office/officeart/2008/layout/AscendingPictureAccentProcess"/>
    <dgm:cxn modelId="{0B3D8254-346C-42BA-B965-920CC438439E}" type="presOf" srcId="{0E8A0F5C-6368-4686-B86F-E98E996D7E20}" destId="{D37D5F6E-F626-4DC1-A00B-A82E1F7B9674}" srcOrd="0" destOrd="0" presId="urn:microsoft.com/office/officeart/2008/layout/AscendingPictureAccentProcess"/>
    <dgm:cxn modelId="{D9AEC04B-79BB-4149-ABF6-2E130DC42F08}" type="presOf" srcId="{A1B54C00-337A-4F5F-AE19-7EF6B5DC85E0}" destId="{6B5BB351-63FB-4FA1-8270-E72D6FB14887}" srcOrd="0" destOrd="0" presId="urn:microsoft.com/office/officeart/2008/layout/AscendingPictureAccentProcess"/>
    <dgm:cxn modelId="{5C420B33-F313-484B-ACF5-059E8527AC54}" type="presOf" srcId="{669FC18A-4FC8-48D6-9405-6FAC1BB3F516}" destId="{8A1F1AAF-F204-488E-A15D-17A20E3F5EAD}" srcOrd="0" destOrd="0" presId="urn:microsoft.com/office/officeart/2008/layout/AscendingPictureAccentProcess"/>
    <dgm:cxn modelId="{899EBDE5-667B-4BCD-BA84-170C43D9264A}" type="presOf" srcId="{9C7E010C-41DB-476C-BFD5-7278112AFFFD}" destId="{C03903E5-8F93-4AD8-BF70-1CE823962021}" srcOrd="0" destOrd="0" presId="urn:microsoft.com/office/officeart/2008/layout/AscendingPictureAccentProcess"/>
    <dgm:cxn modelId="{63356451-BCE1-4F70-896A-E3F44FD52D76}" srcId="{0E8A0F5C-6368-4686-B86F-E98E996D7E20}" destId="{9C7E010C-41DB-476C-BFD5-7278112AFFFD}" srcOrd="4" destOrd="0" parTransId="{D9CC78BD-B823-41EB-A45D-208BBE83DE45}" sibTransId="{B425E96C-EA9B-43AA-84C6-3A155E17DD3E}"/>
    <dgm:cxn modelId="{0DAD2147-DB0F-4CD1-8016-6E0CC2B86D7B}" srcId="{0E8A0F5C-6368-4686-B86F-E98E996D7E20}" destId="{6C98C666-0FFC-4B75-91AC-31850BEC9669}" srcOrd="0" destOrd="0" parTransId="{4EC7C35E-161D-4210-B111-00423357A074}" sibTransId="{669FC18A-4FC8-48D6-9405-6FAC1BB3F516}"/>
    <dgm:cxn modelId="{FD9B403F-827F-46F6-8792-3B004D3BC8C1}" srcId="{0E8A0F5C-6368-4686-B86F-E98E996D7E20}" destId="{9FC0D72E-845B-44A0-8096-C9E8D4D84C6F}" srcOrd="2" destOrd="0" parTransId="{D351EDAA-1FE3-4C1F-882B-70F7205339F4}" sibTransId="{3F22BEAE-73CA-406E-B88C-536F994C8D99}"/>
    <dgm:cxn modelId="{A13931FA-7A0D-4708-92D6-7B6ED1617036}" type="presOf" srcId="{3F22BEAE-73CA-406E-B88C-536F994C8D99}" destId="{677B308E-6320-4877-9907-533E086E06C7}" srcOrd="0" destOrd="0" presId="urn:microsoft.com/office/officeart/2008/layout/AscendingPictureAccentProcess"/>
    <dgm:cxn modelId="{E48F17B3-466A-467B-93FA-2B4F8B2E15B0}" srcId="{0E8A0F5C-6368-4686-B86F-E98E996D7E20}" destId="{8F062257-9C29-4412-9C2F-568230219B34}" srcOrd="3" destOrd="0" parTransId="{7BD61D71-8177-4E86-83DE-150A3DE24724}" sibTransId="{AE88FDAA-0BB4-40D3-93BD-DD1A0A5D6AF0}"/>
    <dgm:cxn modelId="{BFDED272-DE81-4723-B274-BE567D018DC5}" type="presParOf" srcId="{D37D5F6E-F626-4DC1-A00B-A82E1F7B9674}" destId="{44696640-72E8-4383-8228-AB6DE8C7C58C}" srcOrd="0" destOrd="0" presId="urn:microsoft.com/office/officeart/2008/layout/AscendingPictureAccentProcess"/>
    <dgm:cxn modelId="{5F41E7F3-4550-439E-89FA-4C39596E21E9}" type="presParOf" srcId="{D37D5F6E-F626-4DC1-A00B-A82E1F7B9674}" destId="{BA0DED4F-80AB-4238-82E4-F476D6E29D76}" srcOrd="1" destOrd="0" presId="urn:microsoft.com/office/officeart/2008/layout/AscendingPictureAccentProcess"/>
    <dgm:cxn modelId="{57EACC7F-7575-4BDA-BFF8-F9804B78D49F}" type="presParOf" srcId="{D37D5F6E-F626-4DC1-A00B-A82E1F7B9674}" destId="{43DF02BB-CD5A-4B9E-8927-629DCCA6EAA1}" srcOrd="2" destOrd="0" presId="urn:microsoft.com/office/officeart/2008/layout/AscendingPictureAccentProcess"/>
    <dgm:cxn modelId="{6C17E41C-F93C-49BE-87C1-F2024992D013}" type="presParOf" srcId="{D37D5F6E-F626-4DC1-A00B-A82E1F7B9674}" destId="{FDF56FAF-70FA-449F-8527-035D402BDB38}" srcOrd="3" destOrd="0" presId="urn:microsoft.com/office/officeart/2008/layout/AscendingPictureAccentProcess"/>
    <dgm:cxn modelId="{B9D2A27F-89CB-47EB-BE03-0EE78A1E173A}" type="presParOf" srcId="{D37D5F6E-F626-4DC1-A00B-A82E1F7B9674}" destId="{9FA456A3-C11D-4685-A149-F23710B19F6A}" srcOrd="4" destOrd="0" presId="urn:microsoft.com/office/officeart/2008/layout/AscendingPictureAccentProcess"/>
    <dgm:cxn modelId="{A681102C-6971-458C-B8F0-531BC8B8CCEB}" type="presParOf" srcId="{D37D5F6E-F626-4DC1-A00B-A82E1F7B9674}" destId="{CC391348-722A-4876-B741-46521F38773C}" srcOrd="5" destOrd="0" presId="urn:microsoft.com/office/officeart/2008/layout/AscendingPictureAccentProcess"/>
    <dgm:cxn modelId="{5F3D01D6-4FA3-401D-8170-02E241B4D35D}" type="presParOf" srcId="{D37D5F6E-F626-4DC1-A00B-A82E1F7B9674}" destId="{DDE4D100-6E25-4A1E-B7B6-90BE894D7531}" srcOrd="6" destOrd="0" presId="urn:microsoft.com/office/officeart/2008/layout/AscendingPictureAccentProcess"/>
    <dgm:cxn modelId="{31ADF137-472E-465E-998F-3AE555437DA1}" type="presParOf" srcId="{D37D5F6E-F626-4DC1-A00B-A82E1F7B9674}" destId="{60FCA3F9-8364-431B-922B-8394FC8C71F6}" srcOrd="7" destOrd="0" presId="urn:microsoft.com/office/officeart/2008/layout/AscendingPictureAccentProcess"/>
    <dgm:cxn modelId="{C92D584D-C179-4D76-B4BA-B60E3E9E056A}" type="presParOf" srcId="{D37D5F6E-F626-4DC1-A00B-A82E1F7B9674}" destId="{372AB178-2EE8-453D-8E78-4B85C6A3E16E}" srcOrd="8" destOrd="0" presId="urn:microsoft.com/office/officeart/2008/layout/AscendingPictureAccentProcess"/>
    <dgm:cxn modelId="{B000246F-0E10-47B7-ABE5-BFB14859D2A5}" type="presParOf" srcId="{D37D5F6E-F626-4DC1-A00B-A82E1F7B9674}" destId="{971B1813-A5AC-40FC-AE09-512A85AC0B43}" srcOrd="9" destOrd="0" presId="urn:microsoft.com/office/officeart/2008/layout/AscendingPictureAccentProcess"/>
    <dgm:cxn modelId="{4EF7B1ED-CF7D-4F36-9D6D-E173428B9058}" type="presParOf" srcId="{D37D5F6E-F626-4DC1-A00B-A82E1F7B9674}" destId="{0EA9B433-9557-4368-A20A-7776E74DE2B6}" srcOrd="10" destOrd="0" presId="urn:microsoft.com/office/officeart/2008/layout/AscendingPictureAccentProcess"/>
    <dgm:cxn modelId="{E832A531-97BC-4236-B94F-3DDE74B5ACA4}" type="presParOf" srcId="{D37D5F6E-F626-4DC1-A00B-A82E1F7B9674}" destId="{E6E865AA-1AB7-4BC8-8417-442CA82294B9}" srcOrd="11" destOrd="0" presId="urn:microsoft.com/office/officeart/2008/layout/AscendingPictureAccentProcess"/>
    <dgm:cxn modelId="{B09BAF93-A85B-4804-B348-D2D82195ABD2}" type="presParOf" srcId="{D37D5F6E-F626-4DC1-A00B-A82E1F7B9674}" destId="{27336025-8F5D-4EB7-ACD9-B11FD89280B8}" srcOrd="12" destOrd="0" presId="urn:microsoft.com/office/officeart/2008/layout/AscendingPictureAccentProcess"/>
    <dgm:cxn modelId="{92367B5D-4C47-4699-BAF4-B4024E018EE7}" type="presParOf" srcId="{D37D5F6E-F626-4DC1-A00B-A82E1F7B9674}" destId="{37E1C069-08CC-4903-B8B3-1AF2A7ED0FA4}" srcOrd="13" destOrd="0" presId="urn:microsoft.com/office/officeart/2008/layout/AscendingPictureAccentProcess"/>
    <dgm:cxn modelId="{FC43A6B8-F354-40B3-9DEF-66D8464C0E4D}" type="presParOf" srcId="{D37D5F6E-F626-4DC1-A00B-A82E1F7B9674}" destId="{3E78A124-6D4E-47C8-B937-D2449948D91C}" srcOrd="14" destOrd="0" presId="urn:microsoft.com/office/officeart/2008/layout/AscendingPictureAccentProcess"/>
    <dgm:cxn modelId="{6C2DDA7E-7343-4B76-B1A8-815E81DB4F7A}" type="presParOf" srcId="{D37D5F6E-F626-4DC1-A00B-A82E1F7B9674}" destId="{3D23ABD1-4E24-4717-9C23-D3DCD1AF0AEA}" srcOrd="15" destOrd="0" presId="urn:microsoft.com/office/officeart/2008/layout/AscendingPictureAccentProcess"/>
    <dgm:cxn modelId="{0D58312A-0796-44BA-A83D-D24C9F915AD4}" type="presParOf" srcId="{D37D5F6E-F626-4DC1-A00B-A82E1F7B9674}" destId="{25A686BB-A82D-4C84-9E63-0FBD3D7554B5}" srcOrd="16" destOrd="0" presId="urn:microsoft.com/office/officeart/2008/layout/AscendingPictureAccentProcess"/>
    <dgm:cxn modelId="{2B5447AD-FDA2-4EE7-9627-CB574EFABDE1}" type="presParOf" srcId="{25A686BB-A82D-4C84-9E63-0FBD3D7554B5}" destId="{8A1F1AAF-F204-488E-A15D-17A20E3F5EAD}" srcOrd="0" destOrd="0" presId="urn:microsoft.com/office/officeart/2008/layout/AscendingPictureAccentProcess"/>
    <dgm:cxn modelId="{7BA9AFCB-F7AE-4867-9B65-3F29E3FF71AA}" type="presParOf" srcId="{D37D5F6E-F626-4DC1-A00B-A82E1F7B9674}" destId="{6B5BB351-63FB-4FA1-8270-E72D6FB14887}" srcOrd="17" destOrd="0" presId="urn:microsoft.com/office/officeart/2008/layout/AscendingPictureAccentProcess"/>
    <dgm:cxn modelId="{DCCBFD6D-EDBF-4D33-9030-B86993E15E2F}" type="presParOf" srcId="{D37D5F6E-F626-4DC1-A00B-A82E1F7B9674}" destId="{2861DE25-4F31-4087-BDB4-EC691C524E60}" srcOrd="18" destOrd="0" presId="urn:microsoft.com/office/officeart/2008/layout/AscendingPictureAccentProcess"/>
    <dgm:cxn modelId="{8515D28B-DB4C-44EF-B382-357070AEA6DD}" type="presParOf" srcId="{2861DE25-4F31-4087-BDB4-EC691C524E60}" destId="{942E5A64-FB9A-42C6-8624-FBA4C4B34929}" srcOrd="0" destOrd="0" presId="urn:microsoft.com/office/officeart/2008/layout/AscendingPictureAccentProcess"/>
    <dgm:cxn modelId="{1E8602AB-FF8F-4061-B29F-D37C2D7C68EC}" type="presParOf" srcId="{D37D5F6E-F626-4DC1-A00B-A82E1F7B9674}" destId="{DB1B1B1C-6FF9-47F6-B7EA-99EED364F190}" srcOrd="19" destOrd="0" presId="urn:microsoft.com/office/officeart/2008/layout/AscendingPictureAccentProcess"/>
    <dgm:cxn modelId="{F2AE921E-50EA-4AB5-A8D8-934B5303B7EA}" type="presParOf" srcId="{D37D5F6E-F626-4DC1-A00B-A82E1F7B9674}" destId="{73EB8F12-255D-4734-950E-B721D97015C2}" srcOrd="20" destOrd="0" presId="urn:microsoft.com/office/officeart/2008/layout/AscendingPictureAccentProcess"/>
    <dgm:cxn modelId="{C6FD3127-7527-475E-AD65-813377703A6D}" type="presParOf" srcId="{73EB8F12-255D-4734-950E-B721D97015C2}" destId="{677B308E-6320-4877-9907-533E086E06C7}" srcOrd="0" destOrd="0" presId="urn:microsoft.com/office/officeart/2008/layout/AscendingPictureAccentProcess"/>
    <dgm:cxn modelId="{A3A20087-CE6A-4601-A315-BE7EAC2C1886}" type="presParOf" srcId="{D37D5F6E-F626-4DC1-A00B-A82E1F7B9674}" destId="{CDE96D72-D6E7-4B11-84A5-D09175828F2A}" srcOrd="21" destOrd="0" presId="urn:microsoft.com/office/officeart/2008/layout/AscendingPictureAccentProcess"/>
    <dgm:cxn modelId="{606EE3B3-763D-4476-8022-15C429C6FC1D}" type="presParOf" srcId="{D37D5F6E-F626-4DC1-A00B-A82E1F7B9674}" destId="{94E8CDB7-2CD1-4CBA-960F-BA6FD3C25FD8}" srcOrd="22" destOrd="0" presId="urn:microsoft.com/office/officeart/2008/layout/AscendingPictureAccentProcess"/>
    <dgm:cxn modelId="{3DE203E3-EF90-4913-A599-95AD946E1A9A}" type="presParOf" srcId="{94E8CDB7-2CD1-4CBA-960F-BA6FD3C25FD8}" destId="{F4204159-ADA9-41B1-A4B5-F1C69D2CC3C7}" srcOrd="0" destOrd="0" presId="urn:microsoft.com/office/officeart/2008/layout/AscendingPictureAccentProcess"/>
    <dgm:cxn modelId="{E95B052D-2373-4E6C-8E13-5B4348E3E122}" type="presParOf" srcId="{D37D5F6E-F626-4DC1-A00B-A82E1F7B9674}" destId="{C03903E5-8F93-4AD8-BF70-1CE823962021}" srcOrd="23" destOrd="0" presId="urn:microsoft.com/office/officeart/2008/layout/AscendingPictureAccentProcess"/>
    <dgm:cxn modelId="{CC09A8F3-F687-410E-8F12-F7F4113AF874}" type="presParOf" srcId="{D37D5F6E-F626-4DC1-A00B-A82E1F7B9674}" destId="{D12D77E2-F0F9-41F4-96E6-F106402255B8}" srcOrd="24" destOrd="0" presId="urn:microsoft.com/office/officeart/2008/layout/AscendingPictureAccentProcess"/>
    <dgm:cxn modelId="{B8AC6878-0C4D-4E94-9F1F-071749330BE7}" type="presParOf" srcId="{D12D77E2-F0F9-41F4-96E6-F106402255B8}" destId="{20891A81-630A-45C8-99F2-A0D40256D7B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1D8C26-EDA6-465D-9BCC-04D2E1228BB8}" type="doc">
      <dgm:prSet loTypeId="urn:microsoft.com/office/officeart/2005/8/layout/hierarchy4" loCatId="list" qsTypeId="urn:microsoft.com/office/officeart/2005/8/quickstyle/3d3" qsCatId="3D" csTypeId="urn:microsoft.com/office/officeart/2005/8/colors/accent6_5" csCatId="accent6" phldr="1"/>
      <dgm:spPr/>
      <dgm:t>
        <a:bodyPr/>
        <a:lstStyle/>
        <a:p>
          <a:endParaRPr lang="es-CL"/>
        </a:p>
      </dgm:t>
    </dgm:pt>
    <dgm:pt modelId="{1801E4D3-4462-4B1D-8FF3-B919171AF89F}">
      <dgm:prSet phldrT="[Texto]" custT="1"/>
      <dgm:spPr/>
      <dgm:t>
        <a:bodyPr/>
        <a:lstStyle/>
        <a:p>
          <a:r>
            <a:rPr lang="es-CL" sz="2000" dirty="0" smtClean="0"/>
            <a:t>Analizar Requerimientos del Diagnóstico</a:t>
          </a:r>
          <a:endParaRPr lang="es-CL" sz="2000" dirty="0"/>
        </a:p>
      </dgm:t>
    </dgm:pt>
    <dgm:pt modelId="{176F2779-9634-4D32-A864-144629E5040C}" type="parTrans" cxnId="{CFD9BCE6-8AA9-4885-815C-A9542A9B41B1}">
      <dgm:prSet/>
      <dgm:spPr/>
      <dgm:t>
        <a:bodyPr/>
        <a:lstStyle/>
        <a:p>
          <a:endParaRPr lang="es-CL" sz="2000"/>
        </a:p>
      </dgm:t>
    </dgm:pt>
    <dgm:pt modelId="{6C8D8887-925A-4868-9D3D-9B236F822D88}" type="sibTrans" cxnId="{CFD9BCE6-8AA9-4885-815C-A9542A9B41B1}">
      <dgm:prSet/>
      <dgm:spPr/>
      <dgm:t>
        <a:bodyPr/>
        <a:lstStyle/>
        <a:p>
          <a:endParaRPr lang="es-CL" sz="2000"/>
        </a:p>
      </dgm:t>
    </dgm:pt>
    <dgm:pt modelId="{33F89A78-F7FD-474F-869C-E0B168D33D7B}">
      <dgm:prSet custT="1"/>
      <dgm:spPr/>
      <dgm:t>
        <a:bodyPr/>
        <a:lstStyle/>
        <a:p>
          <a:r>
            <a:rPr lang="es-CL" sz="2000" dirty="0" smtClean="0"/>
            <a:t>Definir el Objetivo del Diagnóstico.</a:t>
          </a:r>
        </a:p>
      </dgm:t>
    </dgm:pt>
    <dgm:pt modelId="{C3CB9BFC-7E80-4099-8242-E36C0D0BD107}" type="parTrans" cxnId="{C8C9ABF8-C187-4EA3-9A84-16E56C7B9318}">
      <dgm:prSet/>
      <dgm:spPr/>
      <dgm:t>
        <a:bodyPr/>
        <a:lstStyle/>
        <a:p>
          <a:endParaRPr lang="es-CL" sz="2000"/>
        </a:p>
      </dgm:t>
    </dgm:pt>
    <dgm:pt modelId="{727A5227-894A-444A-A863-74E0DD4ECB56}" type="sibTrans" cxnId="{C8C9ABF8-C187-4EA3-9A84-16E56C7B9318}">
      <dgm:prSet/>
      <dgm:spPr/>
      <dgm:t>
        <a:bodyPr/>
        <a:lstStyle/>
        <a:p>
          <a:endParaRPr lang="es-CL" sz="2000"/>
        </a:p>
      </dgm:t>
    </dgm:pt>
    <dgm:pt modelId="{2EF5FE26-A0A8-41A9-88BE-A8E7963A1671}" type="pres">
      <dgm:prSet presAssocID="{6D1D8C26-EDA6-465D-9BCC-04D2E1228B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L"/>
        </a:p>
      </dgm:t>
    </dgm:pt>
    <dgm:pt modelId="{E7D18EA5-1913-4FED-A8A3-B6F78ED65EF7}" type="pres">
      <dgm:prSet presAssocID="{1801E4D3-4462-4B1D-8FF3-B919171AF89F}" presName="vertOne" presStyleCnt="0"/>
      <dgm:spPr/>
      <dgm:t>
        <a:bodyPr/>
        <a:lstStyle/>
        <a:p>
          <a:endParaRPr lang="es-CL"/>
        </a:p>
      </dgm:t>
    </dgm:pt>
    <dgm:pt modelId="{619CCF4F-A5E9-4260-9E9A-A6AB327138BC}" type="pres">
      <dgm:prSet presAssocID="{1801E4D3-4462-4B1D-8FF3-B919171AF89F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B990FD56-69F0-449B-A8AC-B430BF01DC7E}" type="pres">
      <dgm:prSet presAssocID="{1801E4D3-4462-4B1D-8FF3-B919171AF89F}" presName="horzOne" presStyleCnt="0"/>
      <dgm:spPr/>
      <dgm:t>
        <a:bodyPr/>
        <a:lstStyle/>
        <a:p>
          <a:endParaRPr lang="es-CL"/>
        </a:p>
      </dgm:t>
    </dgm:pt>
    <dgm:pt modelId="{A0E0CFDF-045F-4C2F-A2CA-54D9A70576DF}" type="pres">
      <dgm:prSet presAssocID="{6C8D8887-925A-4868-9D3D-9B236F822D88}" presName="sibSpaceOne" presStyleCnt="0"/>
      <dgm:spPr/>
      <dgm:t>
        <a:bodyPr/>
        <a:lstStyle/>
        <a:p>
          <a:endParaRPr lang="es-CL"/>
        </a:p>
      </dgm:t>
    </dgm:pt>
    <dgm:pt modelId="{9B138990-6980-46AF-8E4F-66D2E243B794}" type="pres">
      <dgm:prSet presAssocID="{33F89A78-F7FD-474F-869C-E0B168D33D7B}" presName="vertOne" presStyleCnt="0"/>
      <dgm:spPr/>
      <dgm:t>
        <a:bodyPr/>
        <a:lstStyle/>
        <a:p>
          <a:endParaRPr lang="es-CL"/>
        </a:p>
      </dgm:t>
    </dgm:pt>
    <dgm:pt modelId="{5A38C32B-D221-49EF-B564-E1893A294BB8}" type="pres">
      <dgm:prSet presAssocID="{33F89A78-F7FD-474F-869C-E0B168D33D7B}" presName="txOne" presStyleLbl="node0" presStyleIdx="1" presStyleCnt="2" custLinFactNeighborX="73229" custLinFactNeighborY="9998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D3FE67EE-8531-49CB-A031-BD95A8C727F4}" type="pres">
      <dgm:prSet presAssocID="{33F89A78-F7FD-474F-869C-E0B168D33D7B}" presName="horzOne" presStyleCnt="0"/>
      <dgm:spPr/>
      <dgm:t>
        <a:bodyPr/>
        <a:lstStyle/>
        <a:p>
          <a:endParaRPr lang="es-CL"/>
        </a:p>
      </dgm:t>
    </dgm:pt>
  </dgm:ptLst>
  <dgm:cxnLst>
    <dgm:cxn modelId="{EF8F3BED-BBA5-4D87-A0F0-E612D02FBB5D}" type="presOf" srcId="{33F89A78-F7FD-474F-869C-E0B168D33D7B}" destId="{5A38C32B-D221-49EF-B564-E1893A294BB8}" srcOrd="0" destOrd="0" presId="urn:microsoft.com/office/officeart/2005/8/layout/hierarchy4"/>
    <dgm:cxn modelId="{C8C9ABF8-C187-4EA3-9A84-16E56C7B9318}" srcId="{6D1D8C26-EDA6-465D-9BCC-04D2E1228BB8}" destId="{33F89A78-F7FD-474F-869C-E0B168D33D7B}" srcOrd="1" destOrd="0" parTransId="{C3CB9BFC-7E80-4099-8242-E36C0D0BD107}" sibTransId="{727A5227-894A-444A-A863-74E0DD4ECB56}"/>
    <dgm:cxn modelId="{3802BF1B-27F1-4EC4-A65B-10CD98F4DA4E}" type="presOf" srcId="{1801E4D3-4462-4B1D-8FF3-B919171AF89F}" destId="{619CCF4F-A5E9-4260-9E9A-A6AB327138BC}" srcOrd="0" destOrd="0" presId="urn:microsoft.com/office/officeart/2005/8/layout/hierarchy4"/>
    <dgm:cxn modelId="{CFD9BCE6-8AA9-4885-815C-A9542A9B41B1}" srcId="{6D1D8C26-EDA6-465D-9BCC-04D2E1228BB8}" destId="{1801E4D3-4462-4B1D-8FF3-B919171AF89F}" srcOrd="0" destOrd="0" parTransId="{176F2779-9634-4D32-A864-144629E5040C}" sibTransId="{6C8D8887-925A-4868-9D3D-9B236F822D88}"/>
    <dgm:cxn modelId="{EF05596D-96B8-4D45-A742-D9416320D93E}" type="presOf" srcId="{6D1D8C26-EDA6-465D-9BCC-04D2E1228BB8}" destId="{2EF5FE26-A0A8-41A9-88BE-A8E7963A1671}" srcOrd="0" destOrd="0" presId="urn:microsoft.com/office/officeart/2005/8/layout/hierarchy4"/>
    <dgm:cxn modelId="{68C1B489-E760-4017-BEFD-2BB4C84FAC64}" type="presParOf" srcId="{2EF5FE26-A0A8-41A9-88BE-A8E7963A1671}" destId="{E7D18EA5-1913-4FED-A8A3-B6F78ED65EF7}" srcOrd="0" destOrd="0" presId="urn:microsoft.com/office/officeart/2005/8/layout/hierarchy4"/>
    <dgm:cxn modelId="{5703C612-AA18-4EED-837B-D6AE1B7BF396}" type="presParOf" srcId="{E7D18EA5-1913-4FED-A8A3-B6F78ED65EF7}" destId="{619CCF4F-A5E9-4260-9E9A-A6AB327138BC}" srcOrd="0" destOrd="0" presId="urn:microsoft.com/office/officeart/2005/8/layout/hierarchy4"/>
    <dgm:cxn modelId="{27F40EFD-F6D9-459C-BACB-1FEE9D6F5F3A}" type="presParOf" srcId="{E7D18EA5-1913-4FED-A8A3-B6F78ED65EF7}" destId="{B990FD56-69F0-449B-A8AC-B430BF01DC7E}" srcOrd="1" destOrd="0" presId="urn:microsoft.com/office/officeart/2005/8/layout/hierarchy4"/>
    <dgm:cxn modelId="{1DC43640-4FCD-43D1-898C-ECF0B2AB6307}" type="presParOf" srcId="{2EF5FE26-A0A8-41A9-88BE-A8E7963A1671}" destId="{A0E0CFDF-045F-4C2F-A2CA-54D9A70576DF}" srcOrd="1" destOrd="0" presId="urn:microsoft.com/office/officeart/2005/8/layout/hierarchy4"/>
    <dgm:cxn modelId="{6EE5549D-04C7-46B2-B980-1121C2F5BCD6}" type="presParOf" srcId="{2EF5FE26-A0A8-41A9-88BE-A8E7963A1671}" destId="{9B138990-6980-46AF-8E4F-66D2E243B794}" srcOrd="2" destOrd="0" presId="urn:microsoft.com/office/officeart/2005/8/layout/hierarchy4"/>
    <dgm:cxn modelId="{803F0EBC-F915-41AE-A980-2BE42ABA7635}" type="presParOf" srcId="{9B138990-6980-46AF-8E4F-66D2E243B794}" destId="{5A38C32B-D221-49EF-B564-E1893A294BB8}" srcOrd="0" destOrd="0" presId="urn:microsoft.com/office/officeart/2005/8/layout/hierarchy4"/>
    <dgm:cxn modelId="{AD497B9E-A002-4CF2-903F-7E351AAF1076}" type="presParOf" srcId="{9B138990-6980-46AF-8E4F-66D2E243B794}" destId="{D3FE67EE-8531-49CB-A031-BD95A8C727F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9C1544-36D1-43BC-9E3B-08DAE88324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4923DC7F-E538-4F2B-AC4D-20CE936E0A3F}">
      <dgm:prSet phldrT="[Texto]"/>
      <dgm:spPr/>
      <dgm:t>
        <a:bodyPr/>
        <a:lstStyle/>
        <a:p>
          <a:r>
            <a:rPr lang="es-CL" dirty="0" smtClean="0"/>
            <a:t>Preparación</a:t>
          </a:r>
          <a:endParaRPr lang="es-CL" dirty="0"/>
        </a:p>
      </dgm:t>
    </dgm:pt>
    <dgm:pt modelId="{0FDB3DD7-8B8C-40CA-9808-6A4834866804}" type="parTrans" cxnId="{B684E52A-B2ED-43C2-9996-5F74E8FD03DC}">
      <dgm:prSet/>
      <dgm:spPr/>
      <dgm:t>
        <a:bodyPr/>
        <a:lstStyle/>
        <a:p>
          <a:endParaRPr lang="es-CL"/>
        </a:p>
      </dgm:t>
    </dgm:pt>
    <dgm:pt modelId="{522FCF3C-F99C-43CE-B2CA-F0E7CF846494}" type="sibTrans" cxnId="{B684E52A-B2ED-43C2-9996-5F74E8FD03DC}">
      <dgm:prSet/>
      <dgm:spPr/>
      <dgm:t>
        <a:bodyPr/>
        <a:lstStyle/>
        <a:p>
          <a:endParaRPr lang="es-CL"/>
        </a:p>
      </dgm:t>
    </dgm:pt>
    <dgm:pt modelId="{E9B8250C-7399-4B20-9E58-9BFCF67E2AD9}">
      <dgm:prSet/>
      <dgm:spPr/>
      <dgm:t>
        <a:bodyPr/>
        <a:lstStyle/>
        <a:p>
          <a:r>
            <a:rPr lang="es-CL" dirty="0" smtClean="0"/>
            <a:t>Conformar equipo evaluador</a:t>
          </a:r>
          <a:endParaRPr lang="es-CL" dirty="0"/>
        </a:p>
      </dgm:t>
    </dgm:pt>
    <dgm:pt modelId="{001B5856-AD8A-456F-9D93-97DDC049FBC6}" type="parTrans" cxnId="{32F764B3-61F3-4AB4-A553-832925EE89C6}">
      <dgm:prSet/>
      <dgm:spPr/>
      <dgm:t>
        <a:bodyPr/>
        <a:lstStyle/>
        <a:p>
          <a:endParaRPr lang="es-CL"/>
        </a:p>
      </dgm:t>
    </dgm:pt>
    <dgm:pt modelId="{B6B78E73-82CC-4459-9B14-5564DFC5A42C}" type="sibTrans" cxnId="{32F764B3-61F3-4AB4-A553-832925EE89C6}">
      <dgm:prSet/>
      <dgm:spPr/>
      <dgm:t>
        <a:bodyPr/>
        <a:lstStyle/>
        <a:p>
          <a:endParaRPr lang="es-CL"/>
        </a:p>
      </dgm:t>
    </dgm:pt>
    <dgm:pt modelId="{E58EB3CB-38E9-482D-9E1B-DE4FE3F28EE9}">
      <dgm:prSet/>
      <dgm:spPr/>
      <dgm:t>
        <a:bodyPr/>
        <a:lstStyle/>
        <a:p>
          <a:r>
            <a:rPr lang="es-CL" dirty="0" smtClean="0"/>
            <a:t>Definir objetivos del diagnostico</a:t>
          </a:r>
          <a:endParaRPr lang="es-CL" dirty="0"/>
        </a:p>
      </dgm:t>
    </dgm:pt>
    <dgm:pt modelId="{6C5A5126-E945-4B95-9ED4-F564473EB27B}" type="parTrans" cxnId="{D196C6BC-68C1-43C9-B318-1102EF2DE026}">
      <dgm:prSet/>
      <dgm:spPr/>
      <dgm:t>
        <a:bodyPr/>
        <a:lstStyle/>
        <a:p>
          <a:endParaRPr lang="es-CL"/>
        </a:p>
      </dgm:t>
    </dgm:pt>
    <dgm:pt modelId="{848DEA92-3D43-4E4B-AE17-AB7C636A16D9}" type="sibTrans" cxnId="{D196C6BC-68C1-43C9-B318-1102EF2DE026}">
      <dgm:prSet/>
      <dgm:spPr/>
      <dgm:t>
        <a:bodyPr/>
        <a:lstStyle/>
        <a:p>
          <a:endParaRPr lang="es-CL"/>
        </a:p>
      </dgm:t>
    </dgm:pt>
    <dgm:pt modelId="{7CB5AA94-0066-4841-883F-BC96D8EED7A1}">
      <dgm:prSet/>
      <dgm:spPr/>
      <dgm:t>
        <a:bodyPr/>
        <a:lstStyle/>
        <a:p>
          <a:r>
            <a:rPr lang="es-CL" dirty="0" smtClean="0"/>
            <a:t>Elaborar entrevistas y cuestionarios</a:t>
          </a:r>
          <a:endParaRPr lang="es-CL" dirty="0"/>
        </a:p>
      </dgm:t>
    </dgm:pt>
    <dgm:pt modelId="{6F72B2EE-FBDF-4559-8394-3E30493B65FF}" type="parTrans" cxnId="{0FF04895-2559-42ED-B3A0-B4A647ED919D}">
      <dgm:prSet/>
      <dgm:spPr/>
      <dgm:t>
        <a:bodyPr/>
        <a:lstStyle/>
        <a:p>
          <a:endParaRPr lang="es-CL"/>
        </a:p>
      </dgm:t>
    </dgm:pt>
    <dgm:pt modelId="{305F63EE-22B3-4330-890B-B871F1B5643A}" type="sibTrans" cxnId="{0FF04895-2559-42ED-B3A0-B4A647ED919D}">
      <dgm:prSet/>
      <dgm:spPr/>
      <dgm:t>
        <a:bodyPr/>
        <a:lstStyle/>
        <a:p>
          <a:endParaRPr lang="es-CL"/>
        </a:p>
      </dgm:t>
    </dgm:pt>
    <dgm:pt modelId="{E1890B0A-26E7-4287-889B-1D37671DD6A7}">
      <dgm:prSet/>
      <dgm:spPr/>
      <dgm:t>
        <a:bodyPr/>
        <a:lstStyle/>
        <a:p>
          <a:r>
            <a:rPr lang="es-CL" dirty="0" smtClean="0"/>
            <a:t>Ejecución</a:t>
          </a:r>
        </a:p>
      </dgm:t>
    </dgm:pt>
    <dgm:pt modelId="{AA085E77-5F64-4A66-81FA-C05E3B36FB99}" type="parTrans" cxnId="{EBA23418-FA17-4D0F-98EC-FF61F47BE134}">
      <dgm:prSet/>
      <dgm:spPr/>
      <dgm:t>
        <a:bodyPr/>
        <a:lstStyle/>
        <a:p>
          <a:endParaRPr lang="es-CL"/>
        </a:p>
      </dgm:t>
    </dgm:pt>
    <dgm:pt modelId="{FBFC03CC-663A-4CFD-B850-09C581012D89}" type="sibTrans" cxnId="{EBA23418-FA17-4D0F-98EC-FF61F47BE134}">
      <dgm:prSet/>
      <dgm:spPr/>
      <dgm:t>
        <a:bodyPr/>
        <a:lstStyle/>
        <a:p>
          <a:endParaRPr lang="es-CL"/>
        </a:p>
      </dgm:t>
    </dgm:pt>
    <dgm:pt modelId="{B6465A83-0C7A-4C3B-BAC6-CD0F2F8C2853}">
      <dgm:prSet/>
      <dgm:spPr/>
      <dgm:t>
        <a:bodyPr/>
        <a:lstStyle/>
        <a:p>
          <a:r>
            <a:rPr lang="es-CL" dirty="0" smtClean="0"/>
            <a:t>Ejecución de entrevistas</a:t>
          </a:r>
        </a:p>
      </dgm:t>
    </dgm:pt>
    <dgm:pt modelId="{D0BAE9F5-C0F8-4697-8875-52B6208DCCCC}" type="parTrans" cxnId="{78CA95B8-AA12-4AD6-A303-5A0ED51C73FE}">
      <dgm:prSet/>
      <dgm:spPr/>
      <dgm:t>
        <a:bodyPr/>
        <a:lstStyle/>
        <a:p>
          <a:endParaRPr lang="es-CL"/>
        </a:p>
      </dgm:t>
    </dgm:pt>
    <dgm:pt modelId="{EAFC14A8-85F1-4C0B-9233-2748F8B0FA99}" type="sibTrans" cxnId="{78CA95B8-AA12-4AD6-A303-5A0ED51C73FE}">
      <dgm:prSet/>
      <dgm:spPr/>
      <dgm:t>
        <a:bodyPr/>
        <a:lstStyle/>
        <a:p>
          <a:endParaRPr lang="es-CL"/>
        </a:p>
      </dgm:t>
    </dgm:pt>
    <dgm:pt modelId="{7B4169DC-F830-4E6D-8E74-D05CAD9402AE}">
      <dgm:prSet/>
      <dgm:spPr/>
      <dgm:t>
        <a:bodyPr/>
        <a:lstStyle/>
        <a:p>
          <a:r>
            <a:rPr lang="es-CL" dirty="0" smtClean="0"/>
            <a:t>Análisis de información</a:t>
          </a:r>
          <a:endParaRPr lang="es-CL" dirty="0"/>
        </a:p>
      </dgm:t>
    </dgm:pt>
    <dgm:pt modelId="{6FF15C98-B1E8-43C1-A2B5-8A695C41DD28}" type="parTrans" cxnId="{C9920101-07C7-4AFE-ACDE-EF09AA9364A0}">
      <dgm:prSet/>
      <dgm:spPr/>
      <dgm:t>
        <a:bodyPr/>
        <a:lstStyle/>
        <a:p>
          <a:endParaRPr lang="es-CL"/>
        </a:p>
      </dgm:t>
    </dgm:pt>
    <dgm:pt modelId="{60F7CAFC-A64E-4186-BA9D-4275DFC32167}" type="sibTrans" cxnId="{C9920101-07C7-4AFE-ACDE-EF09AA9364A0}">
      <dgm:prSet/>
      <dgm:spPr/>
      <dgm:t>
        <a:bodyPr/>
        <a:lstStyle/>
        <a:p>
          <a:endParaRPr lang="es-CL"/>
        </a:p>
      </dgm:t>
    </dgm:pt>
    <dgm:pt modelId="{CA5D3323-F27D-42BF-9F74-AC2D0C95913B}">
      <dgm:prSet/>
      <dgm:spPr/>
      <dgm:t>
        <a:bodyPr/>
        <a:lstStyle/>
        <a:p>
          <a:r>
            <a:rPr lang="es-CL" dirty="0" smtClean="0"/>
            <a:t>Elaborar Informe de diagnostico</a:t>
          </a:r>
        </a:p>
      </dgm:t>
    </dgm:pt>
    <dgm:pt modelId="{7E12AAA5-1D4B-4688-8650-DC8814CD40EF}" type="parTrans" cxnId="{352C81B7-0C27-44E0-B992-2700D6D83562}">
      <dgm:prSet/>
      <dgm:spPr/>
      <dgm:t>
        <a:bodyPr/>
        <a:lstStyle/>
        <a:p>
          <a:endParaRPr lang="es-CL"/>
        </a:p>
      </dgm:t>
    </dgm:pt>
    <dgm:pt modelId="{C016F7E3-D85A-4FBA-A29B-814A98C2C579}" type="sibTrans" cxnId="{352C81B7-0C27-44E0-B992-2700D6D83562}">
      <dgm:prSet/>
      <dgm:spPr/>
      <dgm:t>
        <a:bodyPr/>
        <a:lstStyle/>
        <a:p>
          <a:endParaRPr lang="es-CL"/>
        </a:p>
      </dgm:t>
    </dgm:pt>
    <dgm:pt modelId="{A2F38139-2F87-42DC-8000-34D56DD62C58}" type="pres">
      <dgm:prSet presAssocID="{7A9C1544-36D1-43BC-9E3B-08DAE883243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CL"/>
        </a:p>
      </dgm:t>
    </dgm:pt>
    <dgm:pt modelId="{C8E9D68F-F20D-4BC5-BEF2-92EE1AEB7081}" type="pres">
      <dgm:prSet presAssocID="{4923DC7F-E538-4F2B-AC4D-20CE936E0A3F}" presName="thickLine" presStyleLbl="alignNode1" presStyleIdx="0" presStyleCnt="2"/>
      <dgm:spPr/>
    </dgm:pt>
    <dgm:pt modelId="{5521462F-CC20-4EB9-A9A5-026BA0808C76}" type="pres">
      <dgm:prSet presAssocID="{4923DC7F-E538-4F2B-AC4D-20CE936E0A3F}" presName="horz1" presStyleCnt="0"/>
      <dgm:spPr/>
    </dgm:pt>
    <dgm:pt modelId="{495B888F-7417-464C-9022-D22899C40B7D}" type="pres">
      <dgm:prSet presAssocID="{4923DC7F-E538-4F2B-AC4D-20CE936E0A3F}" presName="tx1" presStyleLbl="revTx" presStyleIdx="0" presStyleCnt="8"/>
      <dgm:spPr/>
      <dgm:t>
        <a:bodyPr/>
        <a:lstStyle/>
        <a:p>
          <a:endParaRPr lang="es-CL"/>
        </a:p>
      </dgm:t>
    </dgm:pt>
    <dgm:pt modelId="{B695379F-6BAD-425C-9D00-3272495BDC72}" type="pres">
      <dgm:prSet presAssocID="{4923DC7F-E538-4F2B-AC4D-20CE936E0A3F}" presName="vert1" presStyleCnt="0"/>
      <dgm:spPr/>
    </dgm:pt>
    <dgm:pt modelId="{2731BA54-D290-492A-B90C-E04085460837}" type="pres">
      <dgm:prSet presAssocID="{E9B8250C-7399-4B20-9E58-9BFCF67E2AD9}" presName="vertSpace2a" presStyleCnt="0"/>
      <dgm:spPr/>
    </dgm:pt>
    <dgm:pt modelId="{9DB31505-6563-4794-ADC8-92E82CEF616B}" type="pres">
      <dgm:prSet presAssocID="{E9B8250C-7399-4B20-9E58-9BFCF67E2AD9}" presName="horz2" presStyleCnt="0"/>
      <dgm:spPr/>
    </dgm:pt>
    <dgm:pt modelId="{4B3E5FA5-24B7-46EA-BA6D-5C63D3921F5A}" type="pres">
      <dgm:prSet presAssocID="{E9B8250C-7399-4B20-9E58-9BFCF67E2AD9}" presName="horzSpace2" presStyleCnt="0"/>
      <dgm:spPr/>
    </dgm:pt>
    <dgm:pt modelId="{3562419D-62F4-4FC7-8FB0-8AEE47F72C22}" type="pres">
      <dgm:prSet presAssocID="{E9B8250C-7399-4B20-9E58-9BFCF67E2AD9}" presName="tx2" presStyleLbl="revTx" presStyleIdx="1" presStyleCnt="8"/>
      <dgm:spPr/>
      <dgm:t>
        <a:bodyPr/>
        <a:lstStyle/>
        <a:p>
          <a:endParaRPr lang="es-CL"/>
        </a:p>
      </dgm:t>
    </dgm:pt>
    <dgm:pt modelId="{D278EB86-C0EA-405F-AD3B-F50703D8308E}" type="pres">
      <dgm:prSet presAssocID="{E9B8250C-7399-4B20-9E58-9BFCF67E2AD9}" presName="vert2" presStyleCnt="0"/>
      <dgm:spPr/>
    </dgm:pt>
    <dgm:pt modelId="{B157CFB7-52D1-40E9-82C5-52BDCEEB1ADF}" type="pres">
      <dgm:prSet presAssocID="{E9B8250C-7399-4B20-9E58-9BFCF67E2AD9}" presName="thinLine2b" presStyleLbl="callout" presStyleIdx="0" presStyleCnt="6"/>
      <dgm:spPr/>
    </dgm:pt>
    <dgm:pt modelId="{23084E3C-4273-4E6D-8201-449847DD49EB}" type="pres">
      <dgm:prSet presAssocID="{E9B8250C-7399-4B20-9E58-9BFCF67E2AD9}" presName="vertSpace2b" presStyleCnt="0"/>
      <dgm:spPr/>
    </dgm:pt>
    <dgm:pt modelId="{47FFFB77-E8C6-4637-8357-EBCDE5CCFEC9}" type="pres">
      <dgm:prSet presAssocID="{E58EB3CB-38E9-482D-9E1B-DE4FE3F28EE9}" presName="horz2" presStyleCnt="0"/>
      <dgm:spPr/>
    </dgm:pt>
    <dgm:pt modelId="{47568268-E68C-4012-8727-A17CC2B74A85}" type="pres">
      <dgm:prSet presAssocID="{E58EB3CB-38E9-482D-9E1B-DE4FE3F28EE9}" presName="horzSpace2" presStyleCnt="0"/>
      <dgm:spPr/>
    </dgm:pt>
    <dgm:pt modelId="{D3660DA6-DE15-44EF-9344-AA7132E48CBB}" type="pres">
      <dgm:prSet presAssocID="{E58EB3CB-38E9-482D-9E1B-DE4FE3F28EE9}" presName="tx2" presStyleLbl="revTx" presStyleIdx="2" presStyleCnt="8"/>
      <dgm:spPr/>
      <dgm:t>
        <a:bodyPr/>
        <a:lstStyle/>
        <a:p>
          <a:endParaRPr lang="es-CL"/>
        </a:p>
      </dgm:t>
    </dgm:pt>
    <dgm:pt modelId="{13998CB1-D0B4-448A-A77F-223C10289591}" type="pres">
      <dgm:prSet presAssocID="{E58EB3CB-38E9-482D-9E1B-DE4FE3F28EE9}" presName="vert2" presStyleCnt="0"/>
      <dgm:spPr/>
    </dgm:pt>
    <dgm:pt modelId="{FD3BC953-37E7-4572-BB8F-965311FAF536}" type="pres">
      <dgm:prSet presAssocID="{E58EB3CB-38E9-482D-9E1B-DE4FE3F28EE9}" presName="thinLine2b" presStyleLbl="callout" presStyleIdx="1" presStyleCnt="6"/>
      <dgm:spPr/>
    </dgm:pt>
    <dgm:pt modelId="{510A0902-4338-4210-8C90-51DE9F969B60}" type="pres">
      <dgm:prSet presAssocID="{E58EB3CB-38E9-482D-9E1B-DE4FE3F28EE9}" presName="vertSpace2b" presStyleCnt="0"/>
      <dgm:spPr/>
    </dgm:pt>
    <dgm:pt modelId="{C6CBE508-774D-49C8-933F-94A3372B138D}" type="pres">
      <dgm:prSet presAssocID="{7CB5AA94-0066-4841-883F-BC96D8EED7A1}" presName="horz2" presStyleCnt="0"/>
      <dgm:spPr/>
    </dgm:pt>
    <dgm:pt modelId="{BA0FC46D-9843-484D-A3C1-B636F35FD63E}" type="pres">
      <dgm:prSet presAssocID="{7CB5AA94-0066-4841-883F-BC96D8EED7A1}" presName="horzSpace2" presStyleCnt="0"/>
      <dgm:spPr/>
    </dgm:pt>
    <dgm:pt modelId="{E63C8CE9-C8EC-4EC4-B39C-BF547861426A}" type="pres">
      <dgm:prSet presAssocID="{7CB5AA94-0066-4841-883F-BC96D8EED7A1}" presName="tx2" presStyleLbl="revTx" presStyleIdx="3" presStyleCnt="8"/>
      <dgm:spPr/>
      <dgm:t>
        <a:bodyPr/>
        <a:lstStyle/>
        <a:p>
          <a:endParaRPr lang="es-CL"/>
        </a:p>
      </dgm:t>
    </dgm:pt>
    <dgm:pt modelId="{BE7DD22C-4340-45C0-B83E-505980109516}" type="pres">
      <dgm:prSet presAssocID="{7CB5AA94-0066-4841-883F-BC96D8EED7A1}" presName="vert2" presStyleCnt="0"/>
      <dgm:spPr/>
    </dgm:pt>
    <dgm:pt modelId="{C8B8415F-C782-43C6-BEB1-FA832A5217BE}" type="pres">
      <dgm:prSet presAssocID="{7CB5AA94-0066-4841-883F-BC96D8EED7A1}" presName="thinLine2b" presStyleLbl="callout" presStyleIdx="2" presStyleCnt="6"/>
      <dgm:spPr/>
    </dgm:pt>
    <dgm:pt modelId="{78D24DD7-FE34-4848-9358-2B7E9153CFA1}" type="pres">
      <dgm:prSet presAssocID="{7CB5AA94-0066-4841-883F-BC96D8EED7A1}" presName="vertSpace2b" presStyleCnt="0"/>
      <dgm:spPr/>
    </dgm:pt>
    <dgm:pt modelId="{55723346-7B9C-4E68-BA1F-E8F9E03E804B}" type="pres">
      <dgm:prSet presAssocID="{E1890B0A-26E7-4287-889B-1D37671DD6A7}" presName="thickLine" presStyleLbl="alignNode1" presStyleIdx="1" presStyleCnt="2"/>
      <dgm:spPr/>
    </dgm:pt>
    <dgm:pt modelId="{A11F9EB0-6157-4A77-BCE6-36223971E49A}" type="pres">
      <dgm:prSet presAssocID="{E1890B0A-26E7-4287-889B-1D37671DD6A7}" presName="horz1" presStyleCnt="0"/>
      <dgm:spPr/>
    </dgm:pt>
    <dgm:pt modelId="{8F5C3465-D267-4E4B-AF4E-F7B0EFDA045B}" type="pres">
      <dgm:prSet presAssocID="{E1890B0A-26E7-4287-889B-1D37671DD6A7}" presName="tx1" presStyleLbl="revTx" presStyleIdx="4" presStyleCnt="8"/>
      <dgm:spPr/>
      <dgm:t>
        <a:bodyPr/>
        <a:lstStyle/>
        <a:p>
          <a:endParaRPr lang="es-CL"/>
        </a:p>
      </dgm:t>
    </dgm:pt>
    <dgm:pt modelId="{03D23C14-9563-4FC7-ADE3-F481EA00E21C}" type="pres">
      <dgm:prSet presAssocID="{E1890B0A-26E7-4287-889B-1D37671DD6A7}" presName="vert1" presStyleCnt="0"/>
      <dgm:spPr/>
    </dgm:pt>
    <dgm:pt modelId="{C238784F-979E-4B6F-9DB1-BBF2D2BCE501}" type="pres">
      <dgm:prSet presAssocID="{B6465A83-0C7A-4C3B-BAC6-CD0F2F8C2853}" presName="vertSpace2a" presStyleCnt="0"/>
      <dgm:spPr/>
    </dgm:pt>
    <dgm:pt modelId="{F90D7404-D025-4271-A90C-840829CF76CD}" type="pres">
      <dgm:prSet presAssocID="{B6465A83-0C7A-4C3B-BAC6-CD0F2F8C2853}" presName="horz2" presStyleCnt="0"/>
      <dgm:spPr/>
    </dgm:pt>
    <dgm:pt modelId="{DC0C5124-FE40-4A5C-9713-66DD34FD02FF}" type="pres">
      <dgm:prSet presAssocID="{B6465A83-0C7A-4C3B-BAC6-CD0F2F8C2853}" presName="horzSpace2" presStyleCnt="0"/>
      <dgm:spPr/>
    </dgm:pt>
    <dgm:pt modelId="{2EB70F08-3025-4205-8319-FA8923612D36}" type="pres">
      <dgm:prSet presAssocID="{B6465A83-0C7A-4C3B-BAC6-CD0F2F8C2853}" presName="tx2" presStyleLbl="revTx" presStyleIdx="5" presStyleCnt="8"/>
      <dgm:spPr/>
      <dgm:t>
        <a:bodyPr/>
        <a:lstStyle/>
        <a:p>
          <a:endParaRPr lang="es-CL"/>
        </a:p>
      </dgm:t>
    </dgm:pt>
    <dgm:pt modelId="{76B94BE9-DA32-4B9C-94ED-4EE76FD923C9}" type="pres">
      <dgm:prSet presAssocID="{B6465A83-0C7A-4C3B-BAC6-CD0F2F8C2853}" presName="vert2" presStyleCnt="0"/>
      <dgm:spPr/>
    </dgm:pt>
    <dgm:pt modelId="{15D3677A-272E-4126-8E29-ED23CED0EA7D}" type="pres">
      <dgm:prSet presAssocID="{B6465A83-0C7A-4C3B-BAC6-CD0F2F8C2853}" presName="thinLine2b" presStyleLbl="callout" presStyleIdx="3" presStyleCnt="6"/>
      <dgm:spPr/>
    </dgm:pt>
    <dgm:pt modelId="{B89A50CA-DFF2-4D57-9826-4DE15D36DA9F}" type="pres">
      <dgm:prSet presAssocID="{B6465A83-0C7A-4C3B-BAC6-CD0F2F8C2853}" presName="vertSpace2b" presStyleCnt="0"/>
      <dgm:spPr/>
    </dgm:pt>
    <dgm:pt modelId="{5ED41E66-089A-4B9F-B80E-650A67B7B71D}" type="pres">
      <dgm:prSet presAssocID="{7B4169DC-F830-4E6D-8E74-D05CAD9402AE}" presName="horz2" presStyleCnt="0"/>
      <dgm:spPr/>
    </dgm:pt>
    <dgm:pt modelId="{87DEB34B-6FEB-4EDA-B040-77BD4B181201}" type="pres">
      <dgm:prSet presAssocID="{7B4169DC-F830-4E6D-8E74-D05CAD9402AE}" presName="horzSpace2" presStyleCnt="0"/>
      <dgm:spPr/>
    </dgm:pt>
    <dgm:pt modelId="{7A794641-85AD-4122-97FE-D646CA7F3A98}" type="pres">
      <dgm:prSet presAssocID="{7B4169DC-F830-4E6D-8E74-D05CAD9402AE}" presName="tx2" presStyleLbl="revTx" presStyleIdx="6" presStyleCnt="8"/>
      <dgm:spPr/>
      <dgm:t>
        <a:bodyPr/>
        <a:lstStyle/>
        <a:p>
          <a:endParaRPr lang="es-CL"/>
        </a:p>
      </dgm:t>
    </dgm:pt>
    <dgm:pt modelId="{D999BEE1-91E6-4F15-9E89-0FF14FBEEDD0}" type="pres">
      <dgm:prSet presAssocID="{7B4169DC-F830-4E6D-8E74-D05CAD9402AE}" presName="vert2" presStyleCnt="0"/>
      <dgm:spPr/>
    </dgm:pt>
    <dgm:pt modelId="{B517DC16-3AAC-472F-BA35-79DF17A7CF24}" type="pres">
      <dgm:prSet presAssocID="{7B4169DC-F830-4E6D-8E74-D05CAD9402AE}" presName="thinLine2b" presStyleLbl="callout" presStyleIdx="4" presStyleCnt="6"/>
      <dgm:spPr/>
    </dgm:pt>
    <dgm:pt modelId="{E08E3AE7-47CD-457D-8E39-C0746B347493}" type="pres">
      <dgm:prSet presAssocID="{7B4169DC-F830-4E6D-8E74-D05CAD9402AE}" presName="vertSpace2b" presStyleCnt="0"/>
      <dgm:spPr/>
    </dgm:pt>
    <dgm:pt modelId="{FEBD2732-2ED2-46CE-802B-7E9F12B56C30}" type="pres">
      <dgm:prSet presAssocID="{CA5D3323-F27D-42BF-9F74-AC2D0C95913B}" presName="horz2" presStyleCnt="0"/>
      <dgm:spPr/>
    </dgm:pt>
    <dgm:pt modelId="{8BD94B56-552F-46FF-ABB6-DEBEA4845184}" type="pres">
      <dgm:prSet presAssocID="{CA5D3323-F27D-42BF-9F74-AC2D0C95913B}" presName="horzSpace2" presStyleCnt="0"/>
      <dgm:spPr/>
    </dgm:pt>
    <dgm:pt modelId="{AC05DC21-48A5-41FB-9A76-C876B1929D45}" type="pres">
      <dgm:prSet presAssocID="{CA5D3323-F27D-42BF-9F74-AC2D0C95913B}" presName="tx2" presStyleLbl="revTx" presStyleIdx="7" presStyleCnt="8"/>
      <dgm:spPr/>
      <dgm:t>
        <a:bodyPr/>
        <a:lstStyle/>
        <a:p>
          <a:endParaRPr lang="es-CL"/>
        </a:p>
      </dgm:t>
    </dgm:pt>
    <dgm:pt modelId="{BA19B3B1-2436-4F07-921E-F97D8075C005}" type="pres">
      <dgm:prSet presAssocID="{CA5D3323-F27D-42BF-9F74-AC2D0C95913B}" presName="vert2" presStyleCnt="0"/>
      <dgm:spPr/>
    </dgm:pt>
    <dgm:pt modelId="{93E2080E-4F4F-48E7-BE37-B5B1E3547953}" type="pres">
      <dgm:prSet presAssocID="{CA5D3323-F27D-42BF-9F74-AC2D0C95913B}" presName="thinLine2b" presStyleLbl="callout" presStyleIdx="5" presStyleCnt="6"/>
      <dgm:spPr/>
    </dgm:pt>
    <dgm:pt modelId="{22F730C2-CF7D-4991-A0DC-753894EB0F4D}" type="pres">
      <dgm:prSet presAssocID="{CA5D3323-F27D-42BF-9F74-AC2D0C95913B}" presName="vertSpace2b" presStyleCnt="0"/>
      <dgm:spPr/>
    </dgm:pt>
  </dgm:ptLst>
  <dgm:cxnLst>
    <dgm:cxn modelId="{B415FABD-F2DF-4671-ADCE-0F6FA4C4B439}" type="presOf" srcId="{7CB5AA94-0066-4841-883F-BC96D8EED7A1}" destId="{E63C8CE9-C8EC-4EC4-B39C-BF547861426A}" srcOrd="0" destOrd="0" presId="urn:microsoft.com/office/officeart/2008/layout/LinedList"/>
    <dgm:cxn modelId="{B20ACCBE-FDD4-4A80-85D3-4E0C7988ED45}" type="presOf" srcId="{4923DC7F-E538-4F2B-AC4D-20CE936E0A3F}" destId="{495B888F-7417-464C-9022-D22899C40B7D}" srcOrd="0" destOrd="0" presId="urn:microsoft.com/office/officeart/2008/layout/LinedList"/>
    <dgm:cxn modelId="{0FF04895-2559-42ED-B3A0-B4A647ED919D}" srcId="{4923DC7F-E538-4F2B-AC4D-20CE936E0A3F}" destId="{7CB5AA94-0066-4841-883F-BC96D8EED7A1}" srcOrd="2" destOrd="0" parTransId="{6F72B2EE-FBDF-4559-8394-3E30493B65FF}" sibTransId="{305F63EE-22B3-4330-890B-B871F1B5643A}"/>
    <dgm:cxn modelId="{C772B174-8EC1-4EBE-B17C-A5FAA40BCD23}" type="presOf" srcId="{CA5D3323-F27D-42BF-9F74-AC2D0C95913B}" destId="{AC05DC21-48A5-41FB-9A76-C876B1929D45}" srcOrd="0" destOrd="0" presId="urn:microsoft.com/office/officeart/2008/layout/LinedList"/>
    <dgm:cxn modelId="{D8E2F467-38FA-422B-8F01-C58929F2E6ED}" type="presOf" srcId="{7A9C1544-36D1-43BC-9E3B-08DAE8832434}" destId="{A2F38139-2F87-42DC-8000-34D56DD62C58}" srcOrd="0" destOrd="0" presId="urn:microsoft.com/office/officeart/2008/layout/LinedList"/>
    <dgm:cxn modelId="{32F764B3-61F3-4AB4-A553-832925EE89C6}" srcId="{4923DC7F-E538-4F2B-AC4D-20CE936E0A3F}" destId="{E9B8250C-7399-4B20-9E58-9BFCF67E2AD9}" srcOrd="0" destOrd="0" parTransId="{001B5856-AD8A-456F-9D93-97DDC049FBC6}" sibTransId="{B6B78E73-82CC-4459-9B14-5564DFC5A42C}"/>
    <dgm:cxn modelId="{15A93E25-34C1-44FC-AD66-2F75A12055C3}" type="presOf" srcId="{B6465A83-0C7A-4C3B-BAC6-CD0F2F8C2853}" destId="{2EB70F08-3025-4205-8319-FA8923612D36}" srcOrd="0" destOrd="0" presId="urn:microsoft.com/office/officeart/2008/layout/LinedList"/>
    <dgm:cxn modelId="{78CA95B8-AA12-4AD6-A303-5A0ED51C73FE}" srcId="{E1890B0A-26E7-4287-889B-1D37671DD6A7}" destId="{B6465A83-0C7A-4C3B-BAC6-CD0F2F8C2853}" srcOrd="0" destOrd="0" parTransId="{D0BAE9F5-C0F8-4697-8875-52B6208DCCCC}" sibTransId="{EAFC14A8-85F1-4C0B-9233-2748F8B0FA99}"/>
    <dgm:cxn modelId="{7DFD64DD-9049-4ECF-BC89-B5F77309C12A}" type="presOf" srcId="{7B4169DC-F830-4E6D-8E74-D05CAD9402AE}" destId="{7A794641-85AD-4122-97FE-D646CA7F3A98}" srcOrd="0" destOrd="0" presId="urn:microsoft.com/office/officeart/2008/layout/LinedList"/>
    <dgm:cxn modelId="{B684E52A-B2ED-43C2-9996-5F74E8FD03DC}" srcId="{7A9C1544-36D1-43BC-9E3B-08DAE8832434}" destId="{4923DC7F-E538-4F2B-AC4D-20CE936E0A3F}" srcOrd="0" destOrd="0" parTransId="{0FDB3DD7-8B8C-40CA-9808-6A4834866804}" sibTransId="{522FCF3C-F99C-43CE-B2CA-F0E7CF846494}"/>
    <dgm:cxn modelId="{2C108E8A-A9B5-4346-9906-82D573E96A5A}" type="presOf" srcId="{E9B8250C-7399-4B20-9E58-9BFCF67E2AD9}" destId="{3562419D-62F4-4FC7-8FB0-8AEE47F72C22}" srcOrd="0" destOrd="0" presId="urn:microsoft.com/office/officeart/2008/layout/LinedList"/>
    <dgm:cxn modelId="{D196C6BC-68C1-43C9-B318-1102EF2DE026}" srcId="{4923DC7F-E538-4F2B-AC4D-20CE936E0A3F}" destId="{E58EB3CB-38E9-482D-9E1B-DE4FE3F28EE9}" srcOrd="1" destOrd="0" parTransId="{6C5A5126-E945-4B95-9ED4-F564473EB27B}" sibTransId="{848DEA92-3D43-4E4B-AE17-AB7C636A16D9}"/>
    <dgm:cxn modelId="{EBA23418-FA17-4D0F-98EC-FF61F47BE134}" srcId="{7A9C1544-36D1-43BC-9E3B-08DAE8832434}" destId="{E1890B0A-26E7-4287-889B-1D37671DD6A7}" srcOrd="1" destOrd="0" parTransId="{AA085E77-5F64-4A66-81FA-C05E3B36FB99}" sibTransId="{FBFC03CC-663A-4CFD-B850-09C581012D89}"/>
    <dgm:cxn modelId="{352C81B7-0C27-44E0-B992-2700D6D83562}" srcId="{E1890B0A-26E7-4287-889B-1D37671DD6A7}" destId="{CA5D3323-F27D-42BF-9F74-AC2D0C95913B}" srcOrd="2" destOrd="0" parTransId="{7E12AAA5-1D4B-4688-8650-DC8814CD40EF}" sibTransId="{C016F7E3-D85A-4FBA-A29B-814A98C2C579}"/>
    <dgm:cxn modelId="{3F5098D3-AAB9-4AF5-BAAA-08B6D02873AC}" type="presOf" srcId="{E1890B0A-26E7-4287-889B-1D37671DD6A7}" destId="{8F5C3465-D267-4E4B-AF4E-F7B0EFDA045B}" srcOrd="0" destOrd="0" presId="urn:microsoft.com/office/officeart/2008/layout/LinedList"/>
    <dgm:cxn modelId="{91808B3F-E914-444C-980F-A7257DF9E08E}" type="presOf" srcId="{E58EB3CB-38E9-482D-9E1B-DE4FE3F28EE9}" destId="{D3660DA6-DE15-44EF-9344-AA7132E48CBB}" srcOrd="0" destOrd="0" presId="urn:microsoft.com/office/officeart/2008/layout/LinedList"/>
    <dgm:cxn modelId="{C9920101-07C7-4AFE-ACDE-EF09AA9364A0}" srcId="{E1890B0A-26E7-4287-889B-1D37671DD6A7}" destId="{7B4169DC-F830-4E6D-8E74-D05CAD9402AE}" srcOrd="1" destOrd="0" parTransId="{6FF15C98-B1E8-43C1-A2B5-8A695C41DD28}" sibTransId="{60F7CAFC-A64E-4186-BA9D-4275DFC32167}"/>
    <dgm:cxn modelId="{487F3129-52E6-4CDC-BA43-8D8515FC07F6}" type="presParOf" srcId="{A2F38139-2F87-42DC-8000-34D56DD62C58}" destId="{C8E9D68F-F20D-4BC5-BEF2-92EE1AEB7081}" srcOrd="0" destOrd="0" presId="urn:microsoft.com/office/officeart/2008/layout/LinedList"/>
    <dgm:cxn modelId="{BBAA18C8-32A1-4FD2-A60F-CE16C044FD5E}" type="presParOf" srcId="{A2F38139-2F87-42DC-8000-34D56DD62C58}" destId="{5521462F-CC20-4EB9-A9A5-026BA0808C76}" srcOrd="1" destOrd="0" presId="urn:microsoft.com/office/officeart/2008/layout/LinedList"/>
    <dgm:cxn modelId="{8E545082-4302-4962-9FAF-94AA1EB3C97C}" type="presParOf" srcId="{5521462F-CC20-4EB9-A9A5-026BA0808C76}" destId="{495B888F-7417-464C-9022-D22899C40B7D}" srcOrd="0" destOrd="0" presId="urn:microsoft.com/office/officeart/2008/layout/LinedList"/>
    <dgm:cxn modelId="{7AEA800C-C30E-40AC-8C34-14047EE0BD02}" type="presParOf" srcId="{5521462F-CC20-4EB9-A9A5-026BA0808C76}" destId="{B695379F-6BAD-425C-9D00-3272495BDC72}" srcOrd="1" destOrd="0" presId="urn:microsoft.com/office/officeart/2008/layout/LinedList"/>
    <dgm:cxn modelId="{36AE4D31-6F7B-4F95-8F9E-5BAE601EEEED}" type="presParOf" srcId="{B695379F-6BAD-425C-9D00-3272495BDC72}" destId="{2731BA54-D290-492A-B90C-E04085460837}" srcOrd="0" destOrd="0" presId="urn:microsoft.com/office/officeart/2008/layout/LinedList"/>
    <dgm:cxn modelId="{2C3B3BF6-4B28-4909-B481-11E9E38A4113}" type="presParOf" srcId="{B695379F-6BAD-425C-9D00-3272495BDC72}" destId="{9DB31505-6563-4794-ADC8-92E82CEF616B}" srcOrd="1" destOrd="0" presId="urn:microsoft.com/office/officeart/2008/layout/LinedList"/>
    <dgm:cxn modelId="{DAEFAFFD-7956-4A89-8272-443D50D56F80}" type="presParOf" srcId="{9DB31505-6563-4794-ADC8-92E82CEF616B}" destId="{4B3E5FA5-24B7-46EA-BA6D-5C63D3921F5A}" srcOrd="0" destOrd="0" presId="urn:microsoft.com/office/officeart/2008/layout/LinedList"/>
    <dgm:cxn modelId="{16ADCCB8-35F7-4B5E-A108-0831833E4C64}" type="presParOf" srcId="{9DB31505-6563-4794-ADC8-92E82CEF616B}" destId="{3562419D-62F4-4FC7-8FB0-8AEE47F72C22}" srcOrd="1" destOrd="0" presId="urn:microsoft.com/office/officeart/2008/layout/LinedList"/>
    <dgm:cxn modelId="{70251E7E-5418-40C4-8F1A-72FEB191A428}" type="presParOf" srcId="{9DB31505-6563-4794-ADC8-92E82CEF616B}" destId="{D278EB86-C0EA-405F-AD3B-F50703D8308E}" srcOrd="2" destOrd="0" presId="urn:microsoft.com/office/officeart/2008/layout/LinedList"/>
    <dgm:cxn modelId="{7F6A2710-E185-4400-93CB-867E5D7A6B8D}" type="presParOf" srcId="{B695379F-6BAD-425C-9D00-3272495BDC72}" destId="{B157CFB7-52D1-40E9-82C5-52BDCEEB1ADF}" srcOrd="2" destOrd="0" presId="urn:microsoft.com/office/officeart/2008/layout/LinedList"/>
    <dgm:cxn modelId="{E43FFF83-FC39-4C5E-AD8E-3A88A111F266}" type="presParOf" srcId="{B695379F-6BAD-425C-9D00-3272495BDC72}" destId="{23084E3C-4273-4E6D-8201-449847DD49EB}" srcOrd="3" destOrd="0" presId="urn:microsoft.com/office/officeart/2008/layout/LinedList"/>
    <dgm:cxn modelId="{057A12D3-983A-4B09-85A5-2A595D7BC59A}" type="presParOf" srcId="{B695379F-6BAD-425C-9D00-3272495BDC72}" destId="{47FFFB77-E8C6-4637-8357-EBCDE5CCFEC9}" srcOrd="4" destOrd="0" presId="urn:microsoft.com/office/officeart/2008/layout/LinedList"/>
    <dgm:cxn modelId="{A1CF6715-2E1A-4E08-B354-FBB303E40A1F}" type="presParOf" srcId="{47FFFB77-E8C6-4637-8357-EBCDE5CCFEC9}" destId="{47568268-E68C-4012-8727-A17CC2B74A85}" srcOrd="0" destOrd="0" presId="urn:microsoft.com/office/officeart/2008/layout/LinedList"/>
    <dgm:cxn modelId="{680D58C0-FAED-4A44-AAA9-E5866BEA124C}" type="presParOf" srcId="{47FFFB77-E8C6-4637-8357-EBCDE5CCFEC9}" destId="{D3660DA6-DE15-44EF-9344-AA7132E48CBB}" srcOrd="1" destOrd="0" presId="urn:microsoft.com/office/officeart/2008/layout/LinedList"/>
    <dgm:cxn modelId="{C3DD7D5F-0D3D-4B68-BA20-DDFAC9E01986}" type="presParOf" srcId="{47FFFB77-E8C6-4637-8357-EBCDE5CCFEC9}" destId="{13998CB1-D0B4-448A-A77F-223C10289591}" srcOrd="2" destOrd="0" presId="urn:microsoft.com/office/officeart/2008/layout/LinedList"/>
    <dgm:cxn modelId="{F4937D68-51A6-4B0E-91F9-630310D84CAE}" type="presParOf" srcId="{B695379F-6BAD-425C-9D00-3272495BDC72}" destId="{FD3BC953-37E7-4572-BB8F-965311FAF536}" srcOrd="5" destOrd="0" presId="urn:microsoft.com/office/officeart/2008/layout/LinedList"/>
    <dgm:cxn modelId="{22B93B85-5CC7-4F88-9AE7-DCECEE152264}" type="presParOf" srcId="{B695379F-6BAD-425C-9D00-3272495BDC72}" destId="{510A0902-4338-4210-8C90-51DE9F969B60}" srcOrd="6" destOrd="0" presId="urn:microsoft.com/office/officeart/2008/layout/LinedList"/>
    <dgm:cxn modelId="{AA35759A-AA32-4677-97AF-79499E89D432}" type="presParOf" srcId="{B695379F-6BAD-425C-9D00-3272495BDC72}" destId="{C6CBE508-774D-49C8-933F-94A3372B138D}" srcOrd="7" destOrd="0" presId="urn:microsoft.com/office/officeart/2008/layout/LinedList"/>
    <dgm:cxn modelId="{CE8B3ED4-01C4-4559-BE18-40FEEFE9E450}" type="presParOf" srcId="{C6CBE508-774D-49C8-933F-94A3372B138D}" destId="{BA0FC46D-9843-484D-A3C1-B636F35FD63E}" srcOrd="0" destOrd="0" presId="urn:microsoft.com/office/officeart/2008/layout/LinedList"/>
    <dgm:cxn modelId="{B6065707-E4A4-4FB9-9637-382B48C26E48}" type="presParOf" srcId="{C6CBE508-774D-49C8-933F-94A3372B138D}" destId="{E63C8CE9-C8EC-4EC4-B39C-BF547861426A}" srcOrd="1" destOrd="0" presId="urn:microsoft.com/office/officeart/2008/layout/LinedList"/>
    <dgm:cxn modelId="{BF0BDDFD-3F69-4723-9CB4-DA04FED9B70D}" type="presParOf" srcId="{C6CBE508-774D-49C8-933F-94A3372B138D}" destId="{BE7DD22C-4340-45C0-B83E-505980109516}" srcOrd="2" destOrd="0" presId="urn:microsoft.com/office/officeart/2008/layout/LinedList"/>
    <dgm:cxn modelId="{07A52041-B159-4E50-8FDF-6BF380FCB617}" type="presParOf" srcId="{B695379F-6BAD-425C-9D00-3272495BDC72}" destId="{C8B8415F-C782-43C6-BEB1-FA832A5217BE}" srcOrd="8" destOrd="0" presId="urn:microsoft.com/office/officeart/2008/layout/LinedList"/>
    <dgm:cxn modelId="{9C996615-A8FB-4271-B891-2DB3E254FD7D}" type="presParOf" srcId="{B695379F-6BAD-425C-9D00-3272495BDC72}" destId="{78D24DD7-FE34-4848-9358-2B7E9153CFA1}" srcOrd="9" destOrd="0" presId="urn:microsoft.com/office/officeart/2008/layout/LinedList"/>
    <dgm:cxn modelId="{E21E3BE5-39D7-458A-ADE4-954C736114FC}" type="presParOf" srcId="{A2F38139-2F87-42DC-8000-34D56DD62C58}" destId="{55723346-7B9C-4E68-BA1F-E8F9E03E804B}" srcOrd="2" destOrd="0" presId="urn:microsoft.com/office/officeart/2008/layout/LinedList"/>
    <dgm:cxn modelId="{8D536B99-F42F-426A-908C-3D69D9C1D088}" type="presParOf" srcId="{A2F38139-2F87-42DC-8000-34D56DD62C58}" destId="{A11F9EB0-6157-4A77-BCE6-36223971E49A}" srcOrd="3" destOrd="0" presId="urn:microsoft.com/office/officeart/2008/layout/LinedList"/>
    <dgm:cxn modelId="{282BDB19-77F8-4051-BCAE-45AE6558DD3D}" type="presParOf" srcId="{A11F9EB0-6157-4A77-BCE6-36223971E49A}" destId="{8F5C3465-D267-4E4B-AF4E-F7B0EFDA045B}" srcOrd="0" destOrd="0" presId="urn:microsoft.com/office/officeart/2008/layout/LinedList"/>
    <dgm:cxn modelId="{4218503E-36ED-48D2-8FD9-B093F149C810}" type="presParOf" srcId="{A11F9EB0-6157-4A77-BCE6-36223971E49A}" destId="{03D23C14-9563-4FC7-ADE3-F481EA00E21C}" srcOrd="1" destOrd="0" presId="urn:microsoft.com/office/officeart/2008/layout/LinedList"/>
    <dgm:cxn modelId="{2C58056D-7B87-4E07-BC21-D31335454A38}" type="presParOf" srcId="{03D23C14-9563-4FC7-ADE3-F481EA00E21C}" destId="{C238784F-979E-4B6F-9DB1-BBF2D2BCE501}" srcOrd="0" destOrd="0" presId="urn:microsoft.com/office/officeart/2008/layout/LinedList"/>
    <dgm:cxn modelId="{6CD20D1C-E8D1-4FB0-B7D1-835C36FD7311}" type="presParOf" srcId="{03D23C14-9563-4FC7-ADE3-F481EA00E21C}" destId="{F90D7404-D025-4271-A90C-840829CF76CD}" srcOrd="1" destOrd="0" presId="urn:microsoft.com/office/officeart/2008/layout/LinedList"/>
    <dgm:cxn modelId="{D7C8B410-B7FF-46E8-94B3-BBA29E50C04E}" type="presParOf" srcId="{F90D7404-D025-4271-A90C-840829CF76CD}" destId="{DC0C5124-FE40-4A5C-9713-66DD34FD02FF}" srcOrd="0" destOrd="0" presId="urn:microsoft.com/office/officeart/2008/layout/LinedList"/>
    <dgm:cxn modelId="{F4B6B0FA-0B58-4307-BC7A-C4B1706558B9}" type="presParOf" srcId="{F90D7404-D025-4271-A90C-840829CF76CD}" destId="{2EB70F08-3025-4205-8319-FA8923612D36}" srcOrd="1" destOrd="0" presId="urn:microsoft.com/office/officeart/2008/layout/LinedList"/>
    <dgm:cxn modelId="{031E4C8E-7472-48E1-A5AD-79DE98BED743}" type="presParOf" srcId="{F90D7404-D025-4271-A90C-840829CF76CD}" destId="{76B94BE9-DA32-4B9C-94ED-4EE76FD923C9}" srcOrd="2" destOrd="0" presId="urn:microsoft.com/office/officeart/2008/layout/LinedList"/>
    <dgm:cxn modelId="{41B79B18-F9C4-4E2B-9303-4D1D12B74A8C}" type="presParOf" srcId="{03D23C14-9563-4FC7-ADE3-F481EA00E21C}" destId="{15D3677A-272E-4126-8E29-ED23CED0EA7D}" srcOrd="2" destOrd="0" presId="urn:microsoft.com/office/officeart/2008/layout/LinedList"/>
    <dgm:cxn modelId="{CEDB6486-4CF9-4142-87AD-20C2D79EA41F}" type="presParOf" srcId="{03D23C14-9563-4FC7-ADE3-F481EA00E21C}" destId="{B89A50CA-DFF2-4D57-9826-4DE15D36DA9F}" srcOrd="3" destOrd="0" presId="urn:microsoft.com/office/officeart/2008/layout/LinedList"/>
    <dgm:cxn modelId="{596A7FC5-ADC7-45F4-BCD9-CAD10DD410EA}" type="presParOf" srcId="{03D23C14-9563-4FC7-ADE3-F481EA00E21C}" destId="{5ED41E66-089A-4B9F-B80E-650A67B7B71D}" srcOrd="4" destOrd="0" presId="urn:microsoft.com/office/officeart/2008/layout/LinedList"/>
    <dgm:cxn modelId="{B6C5585E-A03F-4589-9B7C-6844D78B0DDB}" type="presParOf" srcId="{5ED41E66-089A-4B9F-B80E-650A67B7B71D}" destId="{87DEB34B-6FEB-4EDA-B040-77BD4B181201}" srcOrd="0" destOrd="0" presId="urn:microsoft.com/office/officeart/2008/layout/LinedList"/>
    <dgm:cxn modelId="{DF69D8F4-1AA3-4B54-BB04-EFDADCA03F82}" type="presParOf" srcId="{5ED41E66-089A-4B9F-B80E-650A67B7B71D}" destId="{7A794641-85AD-4122-97FE-D646CA7F3A98}" srcOrd="1" destOrd="0" presId="urn:microsoft.com/office/officeart/2008/layout/LinedList"/>
    <dgm:cxn modelId="{20A67643-23AF-4513-97B8-6657C2ACB7D3}" type="presParOf" srcId="{5ED41E66-089A-4B9F-B80E-650A67B7B71D}" destId="{D999BEE1-91E6-4F15-9E89-0FF14FBEEDD0}" srcOrd="2" destOrd="0" presId="urn:microsoft.com/office/officeart/2008/layout/LinedList"/>
    <dgm:cxn modelId="{07888E7E-9BFD-464B-A243-78A282367934}" type="presParOf" srcId="{03D23C14-9563-4FC7-ADE3-F481EA00E21C}" destId="{B517DC16-3AAC-472F-BA35-79DF17A7CF24}" srcOrd="5" destOrd="0" presId="urn:microsoft.com/office/officeart/2008/layout/LinedList"/>
    <dgm:cxn modelId="{A5199650-0342-4971-B5B9-98A78BEA1452}" type="presParOf" srcId="{03D23C14-9563-4FC7-ADE3-F481EA00E21C}" destId="{E08E3AE7-47CD-457D-8E39-C0746B347493}" srcOrd="6" destOrd="0" presId="urn:microsoft.com/office/officeart/2008/layout/LinedList"/>
    <dgm:cxn modelId="{7455C1CE-D5EF-4016-92A2-1D1417AB6A26}" type="presParOf" srcId="{03D23C14-9563-4FC7-ADE3-F481EA00E21C}" destId="{FEBD2732-2ED2-46CE-802B-7E9F12B56C30}" srcOrd="7" destOrd="0" presId="urn:microsoft.com/office/officeart/2008/layout/LinedList"/>
    <dgm:cxn modelId="{E63AF001-FD02-4976-9224-657D8C044F12}" type="presParOf" srcId="{FEBD2732-2ED2-46CE-802B-7E9F12B56C30}" destId="{8BD94B56-552F-46FF-ABB6-DEBEA4845184}" srcOrd="0" destOrd="0" presId="urn:microsoft.com/office/officeart/2008/layout/LinedList"/>
    <dgm:cxn modelId="{6F8BCA5D-2E68-418B-BFE4-7EA52E4D5211}" type="presParOf" srcId="{FEBD2732-2ED2-46CE-802B-7E9F12B56C30}" destId="{AC05DC21-48A5-41FB-9A76-C876B1929D45}" srcOrd="1" destOrd="0" presId="urn:microsoft.com/office/officeart/2008/layout/LinedList"/>
    <dgm:cxn modelId="{FF61D9D3-5339-4F7F-95E2-781942323864}" type="presParOf" srcId="{FEBD2732-2ED2-46CE-802B-7E9F12B56C30}" destId="{BA19B3B1-2436-4F07-921E-F97D8075C005}" srcOrd="2" destOrd="0" presId="urn:microsoft.com/office/officeart/2008/layout/LinedList"/>
    <dgm:cxn modelId="{9D04E408-F5CD-49BF-B21E-0141F3750BA8}" type="presParOf" srcId="{03D23C14-9563-4FC7-ADE3-F481EA00E21C}" destId="{93E2080E-4F4F-48E7-BE37-B5B1E3547953}" srcOrd="8" destOrd="0" presId="urn:microsoft.com/office/officeart/2008/layout/LinedList"/>
    <dgm:cxn modelId="{20893709-A5AB-4DC0-8D38-DAB1B206D519}" type="presParOf" srcId="{03D23C14-9563-4FC7-ADE3-F481EA00E21C}" destId="{22F730C2-CF7D-4991-A0DC-753894EB0F4D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AB3FE-AD89-410C-B0C3-30D29A5222AB}">
      <dsp:nvSpPr>
        <dsp:cNvPr id="0" name=""/>
        <dsp:cNvSpPr/>
      </dsp:nvSpPr>
      <dsp:spPr>
        <a:xfrm>
          <a:off x="101610" y="0"/>
          <a:ext cx="8026378" cy="452596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7C4D2-2B00-4B6A-AA96-6327DB0A328A}">
      <dsp:nvSpPr>
        <dsp:cNvPr id="0" name=""/>
        <dsp:cNvSpPr/>
      </dsp:nvSpPr>
      <dsp:spPr>
        <a:xfrm>
          <a:off x="1207321" y="3365506"/>
          <a:ext cx="166555" cy="1665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B89AE-F226-49AE-B147-17837FA434F1}">
      <dsp:nvSpPr>
        <dsp:cNvPr id="0" name=""/>
        <dsp:cNvSpPr/>
      </dsp:nvSpPr>
      <dsp:spPr>
        <a:xfrm>
          <a:off x="1290599" y="3448783"/>
          <a:ext cx="948641" cy="1077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54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1. </a:t>
          </a:r>
          <a:r>
            <a:rPr lang="es-ES" sz="1400" b="1" kern="1200" dirty="0" smtClean="0"/>
            <a:t>Inicial </a:t>
          </a:r>
          <a:endParaRPr lang="es-CL" sz="1400" b="1" kern="1200" dirty="0"/>
        </a:p>
      </dsp:txBody>
      <dsp:txXfrm>
        <a:off x="1290599" y="3448783"/>
        <a:ext cx="948641" cy="1077179"/>
      </dsp:txXfrm>
    </dsp:sp>
    <dsp:sp modelId="{5578F4D4-47D1-45C2-8FC3-021E4F600CA1}">
      <dsp:nvSpPr>
        <dsp:cNvPr id="0" name=""/>
        <dsp:cNvSpPr/>
      </dsp:nvSpPr>
      <dsp:spPr>
        <a:xfrm>
          <a:off x="2108893" y="2499236"/>
          <a:ext cx="260695" cy="2606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B15D7-66ED-475C-879C-DDC139A19A73}">
      <dsp:nvSpPr>
        <dsp:cNvPr id="0" name=""/>
        <dsp:cNvSpPr/>
      </dsp:nvSpPr>
      <dsp:spPr>
        <a:xfrm>
          <a:off x="2239240" y="2629584"/>
          <a:ext cx="1202095" cy="1896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37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2. </a:t>
          </a:r>
          <a:r>
            <a:rPr lang="es-ES" sz="1400" b="1" kern="1200" dirty="0" smtClean="0"/>
            <a:t>Administrado</a:t>
          </a:r>
          <a:r>
            <a:rPr lang="es-ES" sz="1400" kern="1200" dirty="0" smtClean="0"/>
            <a:t>  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Administrar el proyecto</a:t>
          </a:r>
          <a:endParaRPr lang="es-ES" sz="1400" kern="1200" dirty="0"/>
        </a:p>
      </dsp:txBody>
      <dsp:txXfrm>
        <a:off x="2239240" y="2629584"/>
        <a:ext cx="1202095" cy="1896378"/>
      </dsp:txXfrm>
    </dsp:sp>
    <dsp:sp modelId="{08D28484-27AB-4928-AFAD-5C15BF81B141}">
      <dsp:nvSpPr>
        <dsp:cNvPr id="0" name=""/>
        <dsp:cNvSpPr/>
      </dsp:nvSpPr>
      <dsp:spPr>
        <a:xfrm>
          <a:off x="3267539" y="1808574"/>
          <a:ext cx="347593" cy="3475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EF3B0-6994-4626-8E31-292B126FFBB7}">
      <dsp:nvSpPr>
        <dsp:cNvPr id="0" name=""/>
        <dsp:cNvSpPr/>
      </dsp:nvSpPr>
      <dsp:spPr>
        <a:xfrm>
          <a:off x="3441336" y="1982371"/>
          <a:ext cx="1397617" cy="2543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83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3. </a:t>
          </a:r>
          <a:r>
            <a:rPr lang="es-ES" sz="1400" b="1" kern="1200" dirty="0" smtClean="0"/>
            <a:t>Definido </a:t>
          </a:r>
          <a:endParaRPr lang="es-E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Definir los procesos de desarrollo</a:t>
          </a:r>
          <a:endParaRPr lang="es-ES" sz="1400" kern="1200" dirty="0"/>
        </a:p>
      </dsp:txBody>
      <dsp:txXfrm>
        <a:off x="3441336" y="1982371"/>
        <a:ext cx="1397617" cy="2543591"/>
      </dsp:txXfrm>
    </dsp:sp>
    <dsp:sp modelId="{C4875EBB-6882-4D41-8730-9F213C66EB7A}">
      <dsp:nvSpPr>
        <dsp:cNvPr id="0" name=""/>
        <dsp:cNvSpPr/>
      </dsp:nvSpPr>
      <dsp:spPr>
        <a:xfrm>
          <a:off x="4614466" y="1269080"/>
          <a:ext cx="448975" cy="4489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FC7A7-5D5E-4839-B2B7-5CCA84305C7A}">
      <dsp:nvSpPr>
        <dsp:cNvPr id="0" name=""/>
        <dsp:cNvSpPr/>
      </dsp:nvSpPr>
      <dsp:spPr>
        <a:xfrm>
          <a:off x="4838954" y="1493567"/>
          <a:ext cx="1448308" cy="3032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903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4. </a:t>
          </a:r>
          <a:r>
            <a:rPr lang="es-ES" sz="1400" b="1" kern="1200" dirty="0" smtClean="0"/>
            <a:t>Administrado  </a:t>
          </a:r>
          <a:r>
            <a:rPr lang="es-ES" sz="1200" b="1" kern="1200" dirty="0" smtClean="0"/>
            <a:t>Cuantitativamente </a:t>
          </a:r>
          <a:endParaRPr lang="es-E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400" kern="1200" dirty="0" smtClean="0"/>
            <a:t>La toma de decisiones se basa en un conjunto de métricas de calidad y productividad.</a:t>
          </a:r>
          <a:endParaRPr lang="es-ES" sz="1400" kern="1200" dirty="0"/>
        </a:p>
      </dsp:txBody>
      <dsp:txXfrm>
        <a:off x="4838954" y="1493567"/>
        <a:ext cx="1448308" cy="3032395"/>
      </dsp:txXfrm>
    </dsp:sp>
    <dsp:sp modelId="{92384D2B-1337-496C-BA9F-841C95E86435}">
      <dsp:nvSpPr>
        <dsp:cNvPr id="0" name=""/>
        <dsp:cNvSpPr/>
      </dsp:nvSpPr>
      <dsp:spPr>
        <a:xfrm>
          <a:off x="6001221" y="908813"/>
          <a:ext cx="572081" cy="5720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E04DC-4837-49FC-A00B-F57CC474844F}">
      <dsp:nvSpPr>
        <dsp:cNvPr id="0" name=""/>
        <dsp:cNvSpPr/>
      </dsp:nvSpPr>
      <dsp:spPr>
        <a:xfrm>
          <a:off x="6352023" y="1194854"/>
          <a:ext cx="1877572" cy="3331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134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5. </a:t>
          </a:r>
          <a:r>
            <a:rPr lang="es-ES" sz="1400" b="1" kern="1200" dirty="0" smtClean="0"/>
            <a:t>Optimizado</a:t>
          </a:r>
          <a:endParaRPr lang="es-E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400" kern="1200" dirty="0" smtClean="0"/>
            <a:t>La organización completa está volcada en la mejora continua de los procesos</a:t>
          </a:r>
          <a:r>
            <a:rPr lang="es-ES" sz="1400" kern="1200" dirty="0" smtClean="0"/>
            <a:t> </a:t>
          </a:r>
          <a:endParaRPr lang="es-ES" sz="1400" kern="1200" dirty="0"/>
        </a:p>
      </dsp:txBody>
      <dsp:txXfrm>
        <a:off x="6352023" y="1194854"/>
        <a:ext cx="1877572" cy="33311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C13EC-4A91-4FBB-B02D-D19C561C63E1}">
      <dsp:nvSpPr>
        <dsp:cNvPr id="0" name=""/>
        <dsp:cNvSpPr/>
      </dsp:nvSpPr>
      <dsp:spPr>
        <a:xfrm>
          <a:off x="0" y="334731"/>
          <a:ext cx="8509819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60457" tIns="416560" rIns="660457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dirty="0" smtClean="0">
              <a:solidFill>
                <a:srgbClr val="002060"/>
              </a:solidFill>
            </a:rPr>
            <a:t>Permite administrar los procesos de desarrollo, adquisición y/o mantención de productos o servicios de software</a:t>
          </a:r>
          <a:endParaRPr lang="es-CL" sz="1800" kern="1200" dirty="0">
            <a:solidFill>
              <a:srgbClr val="002060"/>
            </a:solidFill>
          </a:endParaRPr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b="1" kern="1200" dirty="0" smtClean="0">
              <a:solidFill>
                <a:srgbClr val="002060"/>
              </a:solidFill>
            </a:rPr>
            <a:t>Madurez:</a:t>
          </a:r>
          <a:r>
            <a:rPr lang="es-CL" sz="1800" kern="1200" dirty="0" smtClean="0">
              <a:solidFill>
                <a:srgbClr val="002060"/>
              </a:solidFill>
            </a:rPr>
            <a:t> capacidad de la organización para controlar los procesos de desarrollo, adquisición y mantención de productos o servicios.</a:t>
          </a:r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b="1" kern="1200" dirty="0" smtClean="0">
              <a:solidFill>
                <a:srgbClr val="002060"/>
              </a:solidFill>
            </a:rPr>
            <a:t>Objetivo:</a:t>
          </a:r>
          <a:r>
            <a:rPr lang="es-CL" sz="1800" kern="1200" dirty="0" smtClean="0">
              <a:solidFill>
                <a:srgbClr val="002060"/>
              </a:solidFill>
            </a:rPr>
            <a:t> establecer y mejorar el nivel de madurez de los procesos de desarrollo, adquisición y mantención de productos y servicios.</a:t>
          </a:r>
        </a:p>
      </dsp:txBody>
      <dsp:txXfrm>
        <a:off x="0" y="334731"/>
        <a:ext cx="8509819" cy="2142000"/>
      </dsp:txXfrm>
    </dsp:sp>
    <dsp:sp modelId="{02285E7D-551F-42C8-8F5B-33D30CF20DD9}">
      <dsp:nvSpPr>
        <dsp:cNvPr id="0" name=""/>
        <dsp:cNvSpPr/>
      </dsp:nvSpPr>
      <dsp:spPr>
        <a:xfrm>
          <a:off x="425490" y="39531"/>
          <a:ext cx="6403638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156" tIns="0" rIns="22515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1" kern="12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 Madurez de las Capacidades de la organización</a:t>
          </a:r>
          <a:endParaRPr lang="es-CL" sz="18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4311" y="68352"/>
        <a:ext cx="6345996" cy="532758"/>
      </dsp:txXfrm>
    </dsp:sp>
    <dsp:sp modelId="{5756A4FC-098F-400D-A18B-EF3ECB9A127F}">
      <dsp:nvSpPr>
        <dsp:cNvPr id="0" name=""/>
        <dsp:cNvSpPr/>
      </dsp:nvSpPr>
      <dsp:spPr>
        <a:xfrm>
          <a:off x="0" y="2879931"/>
          <a:ext cx="8509819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60457" tIns="416560" rIns="66045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dirty="0" smtClean="0">
              <a:solidFill>
                <a:srgbClr val="002060"/>
              </a:solidFill>
            </a:rPr>
            <a:t>No es prescriptivo (</a:t>
          </a:r>
          <a:r>
            <a:rPr lang="es-CL" sz="1800" b="1" kern="1200" dirty="0" smtClean="0">
              <a:solidFill>
                <a:srgbClr val="002060"/>
              </a:solidFill>
            </a:rPr>
            <a:t>Cómo</a:t>
          </a:r>
          <a:r>
            <a:rPr lang="es-CL" sz="1800" kern="1200" dirty="0" smtClean="0">
              <a:solidFill>
                <a:srgbClr val="002060"/>
              </a:solidFill>
            </a:rPr>
            <a:t>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dirty="0" smtClean="0">
              <a:solidFill>
                <a:srgbClr val="002060"/>
              </a:solidFill>
            </a:rPr>
            <a:t>Aplicación del </a:t>
          </a:r>
          <a:r>
            <a:rPr lang="es-CL" sz="1800" b="1" kern="1200" dirty="0" smtClean="0">
              <a:solidFill>
                <a:srgbClr val="002060"/>
              </a:solidFill>
            </a:rPr>
            <a:t>sentido común </a:t>
          </a:r>
          <a:r>
            <a:rPr lang="es-CL" sz="1800" kern="1200" dirty="0" smtClean="0">
              <a:solidFill>
                <a:srgbClr val="002060"/>
              </a:solidFill>
            </a:rPr>
            <a:t>de la administración de procesos y del mejoramiento de la calidad al desarrollo, la adquisición y/o la mantención de productos o servicios. </a:t>
          </a:r>
        </a:p>
      </dsp:txBody>
      <dsp:txXfrm>
        <a:off x="0" y="2879931"/>
        <a:ext cx="8509819" cy="1606500"/>
      </dsp:txXfrm>
    </dsp:sp>
    <dsp:sp modelId="{93F04575-5690-4CFD-8817-1AF7C2C9EDC3}">
      <dsp:nvSpPr>
        <dsp:cNvPr id="0" name=""/>
        <dsp:cNvSpPr/>
      </dsp:nvSpPr>
      <dsp:spPr>
        <a:xfrm>
          <a:off x="425490" y="2584731"/>
          <a:ext cx="6467377" cy="5904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156" tIns="0" rIns="22515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1" kern="12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 descriptivo y normativo (Qué)</a:t>
          </a:r>
        </a:p>
      </dsp:txBody>
      <dsp:txXfrm>
        <a:off x="454311" y="2613552"/>
        <a:ext cx="6409735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11F50-3782-49C6-8853-6439610D1590}">
      <dsp:nvSpPr>
        <dsp:cNvPr id="0" name=""/>
        <dsp:cNvSpPr/>
      </dsp:nvSpPr>
      <dsp:spPr>
        <a:xfrm rot="5400000">
          <a:off x="303569" y="2114501"/>
          <a:ext cx="911830" cy="151726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1F106-54F6-44CA-8234-52D4F9FC4331}">
      <dsp:nvSpPr>
        <dsp:cNvPr id="0" name=""/>
        <dsp:cNvSpPr/>
      </dsp:nvSpPr>
      <dsp:spPr>
        <a:xfrm>
          <a:off x="151362" y="2567837"/>
          <a:ext cx="1369795" cy="120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(1) Inicial</a:t>
          </a:r>
          <a:endParaRPr lang="es-CL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ad hoc, no gestionado</a:t>
          </a:r>
          <a:r>
            <a:rPr lang="es-CL" kern="1200" dirty="0" smtClean="0"/>
            <a:t> </a:t>
          </a:r>
          <a:endParaRPr lang="es-CL" sz="1400" kern="1200" dirty="0"/>
        </a:p>
      </dsp:txBody>
      <dsp:txXfrm>
        <a:off x="151362" y="2567837"/>
        <a:ext cx="1369795" cy="1200706"/>
      </dsp:txXfrm>
    </dsp:sp>
    <dsp:sp modelId="{EFFC9524-EE42-400A-96B8-263B9ADA44A5}">
      <dsp:nvSpPr>
        <dsp:cNvPr id="0" name=""/>
        <dsp:cNvSpPr/>
      </dsp:nvSpPr>
      <dsp:spPr>
        <a:xfrm>
          <a:off x="1262706" y="2002799"/>
          <a:ext cx="258452" cy="258452"/>
        </a:xfrm>
        <a:prstGeom prst="triangle">
          <a:avLst>
            <a:gd name="adj" fmla="val 100000"/>
          </a:avLst>
        </a:prstGeom>
        <a:solidFill>
          <a:schemeClr val="accent5">
            <a:hueOff val="-1241735"/>
            <a:satOff val="4976"/>
            <a:lumOff val="1078"/>
            <a:alphaOff val="0"/>
          </a:schemeClr>
        </a:solidFill>
        <a:ln w="25400" cap="flat" cmpd="sng" algn="ctr">
          <a:solidFill>
            <a:schemeClr val="accent5">
              <a:hueOff val="-1241735"/>
              <a:satOff val="4976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3241B-4923-4BB2-961C-E2542F573272}">
      <dsp:nvSpPr>
        <dsp:cNvPr id="0" name=""/>
        <dsp:cNvSpPr/>
      </dsp:nvSpPr>
      <dsp:spPr>
        <a:xfrm rot="5400000">
          <a:off x="1980467" y="1699551"/>
          <a:ext cx="911830" cy="151726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accent5">
              <a:hueOff val="-2483469"/>
              <a:satOff val="9953"/>
              <a:lumOff val="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78C6A-DC5A-4553-AE47-DF53CAD6CD7A}">
      <dsp:nvSpPr>
        <dsp:cNvPr id="0" name=""/>
        <dsp:cNvSpPr/>
      </dsp:nvSpPr>
      <dsp:spPr>
        <a:xfrm>
          <a:off x="1828259" y="2152887"/>
          <a:ext cx="1369795" cy="120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(2) Gestionado</a:t>
          </a:r>
          <a:endParaRPr lang="es-CL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Política y Estrategia de Pruebas</a:t>
          </a:r>
          <a:endParaRPr lang="es-C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Planificación de Pruebas</a:t>
          </a:r>
          <a:endParaRPr lang="es-C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Monitorización y Control de Pruebas</a:t>
          </a:r>
          <a:endParaRPr lang="es-C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Diseño y Ejecución de Pruebas</a:t>
          </a:r>
          <a:endParaRPr lang="es-CL" sz="1100" kern="1200" dirty="0"/>
        </a:p>
      </dsp:txBody>
      <dsp:txXfrm>
        <a:off x="1828259" y="2152887"/>
        <a:ext cx="1369795" cy="1200706"/>
      </dsp:txXfrm>
    </dsp:sp>
    <dsp:sp modelId="{6D1B9356-1C47-494A-90BD-886DF14D5B42}">
      <dsp:nvSpPr>
        <dsp:cNvPr id="0" name=""/>
        <dsp:cNvSpPr/>
      </dsp:nvSpPr>
      <dsp:spPr>
        <a:xfrm>
          <a:off x="2939603" y="1587849"/>
          <a:ext cx="258452" cy="258452"/>
        </a:xfrm>
        <a:prstGeom prst="triangle">
          <a:avLst>
            <a:gd name="adj" fmla="val 100000"/>
          </a:avLst>
        </a:prstGeom>
        <a:solidFill>
          <a:schemeClr val="accent5">
            <a:hueOff val="-3725204"/>
            <a:satOff val="14929"/>
            <a:lumOff val="3235"/>
            <a:alphaOff val="0"/>
          </a:schemeClr>
        </a:solidFill>
        <a:ln w="25400" cap="flat" cmpd="sng" algn="ctr">
          <a:solidFill>
            <a:schemeClr val="accent5">
              <a:hueOff val="-3725204"/>
              <a:satOff val="14929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71AB8-A943-47CB-ABDF-2AF60530C9AF}">
      <dsp:nvSpPr>
        <dsp:cNvPr id="0" name=""/>
        <dsp:cNvSpPr/>
      </dsp:nvSpPr>
      <dsp:spPr>
        <a:xfrm rot="5400000">
          <a:off x="3657364" y="1284601"/>
          <a:ext cx="911830" cy="151726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98B2E-E3CE-42A8-842E-31A7004A7A07}">
      <dsp:nvSpPr>
        <dsp:cNvPr id="0" name=""/>
        <dsp:cNvSpPr/>
      </dsp:nvSpPr>
      <dsp:spPr>
        <a:xfrm>
          <a:off x="3505157" y="1737937"/>
          <a:ext cx="1369795" cy="120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(3) Definido</a:t>
          </a:r>
          <a:endParaRPr lang="es-CL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Organización de Pruebas</a:t>
          </a:r>
          <a:endParaRPr lang="es-C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Programa de Formación de Pruebas</a:t>
          </a:r>
          <a:endParaRPr lang="es-C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Ciclo de vida de Pruebas e Integración</a:t>
          </a:r>
          <a:endParaRPr lang="es-C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Pruebas No Funcionales</a:t>
          </a:r>
          <a:endParaRPr lang="es-C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Revisiones entre Pares</a:t>
          </a:r>
          <a:endParaRPr lang="es-CL" sz="1100" kern="1200" dirty="0"/>
        </a:p>
      </dsp:txBody>
      <dsp:txXfrm>
        <a:off x="3505157" y="1737937"/>
        <a:ext cx="1369795" cy="1200706"/>
      </dsp:txXfrm>
    </dsp:sp>
    <dsp:sp modelId="{E357C0DA-A571-4F1B-A033-C1C52A412A1D}">
      <dsp:nvSpPr>
        <dsp:cNvPr id="0" name=""/>
        <dsp:cNvSpPr/>
      </dsp:nvSpPr>
      <dsp:spPr>
        <a:xfrm>
          <a:off x="4616500" y="1172899"/>
          <a:ext cx="258452" cy="258452"/>
        </a:xfrm>
        <a:prstGeom prst="triangle">
          <a:avLst>
            <a:gd name="adj" fmla="val 100000"/>
          </a:avLst>
        </a:prstGeom>
        <a:solidFill>
          <a:schemeClr val="accent5">
            <a:hueOff val="-6208672"/>
            <a:satOff val="24882"/>
            <a:lumOff val="5392"/>
            <a:alphaOff val="0"/>
          </a:schemeClr>
        </a:solidFill>
        <a:ln w="25400" cap="flat" cmpd="sng" algn="ctr">
          <a:solidFill>
            <a:schemeClr val="accent5">
              <a:hueOff val="-6208672"/>
              <a:satOff val="24882"/>
              <a:lumOff val="5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F7699-201A-4F6B-A26F-02A099A7CBED}">
      <dsp:nvSpPr>
        <dsp:cNvPr id="0" name=""/>
        <dsp:cNvSpPr/>
      </dsp:nvSpPr>
      <dsp:spPr>
        <a:xfrm rot="5400000">
          <a:off x="5334261" y="869652"/>
          <a:ext cx="911830" cy="151726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accent5">
              <a:hueOff val="-7450407"/>
              <a:satOff val="29858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8EFDA-0E24-4A4C-8393-C4BD20A56C20}">
      <dsp:nvSpPr>
        <dsp:cNvPr id="0" name=""/>
        <dsp:cNvSpPr/>
      </dsp:nvSpPr>
      <dsp:spPr>
        <a:xfrm>
          <a:off x="5182054" y="1322987"/>
          <a:ext cx="1369795" cy="120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(4) Medido</a:t>
          </a:r>
          <a:endParaRPr lang="es-CL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Mediciones de Pruebas</a:t>
          </a:r>
          <a:endParaRPr lang="es-C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Evaluación de la Calidad del Producto</a:t>
          </a:r>
          <a:endParaRPr lang="es-C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Revisiones entre Pares Avanzadas</a:t>
          </a:r>
          <a:endParaRPr lang="es-CL" sz="1100" kern="1200" dirty="0"/>
        </a:p>
      </dsp:txBody>
      <dsp:txXfrm>
        <a:off x="5182054" y="1322987"/>
        <a:ext cx="1369795" cy="1200706"/>
      </dsp:txXfrm>
    </dsp:sp>
    <dsp:sp modelId="{968CD8E0-6790-4573-83E7-A08450BE6604}">
      <dsp:nvSpPr>
        <dsp:cNvPr id="0" name=""/>
        <dsp:cNvSpPr/>
      </dsp:nvSpPr>
      <dsp:spPr>
        <a:xfrm>
          <a:off x="6293398" y="757949"/>
          <a:ext cx="258452" cy="258452"/>
        </a:xfrm>
        <a:prstGeom prst="triangle">
          <a:avLst>
            <a:gd name="adj" fmla="val 100000"/>
          </a:avLst>
        </a:prstGeom>
        <a:solidFill>
          <a:schemeClr val="accent5">
            <a:hueOff val="-8692142"/>
            <a:satOff val="34835"/>
            <a:lumOff val="7549"/>
            <a:alphaOff val="0"/>
          </a:schemeClr>
        </a:solidFill>
        <a:ln w="25400" cap="flat" cmpd="sng" algn="ctr">
          <a:solidFill>
            <a:schemeClr val="accent5">
              <a:hueOff val="-8692142"/>
              <a:satOff val="34835"/>
              <a:lumOff val="7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0DA36-9820-4C3F-982D-F78D9FC968EE}">
      <dsp:nvSpPr>
        <dsp:cNvPr id="0" name=""/>
        <dsp:cNvSpPr/>
      </dsp:nvSpPr>
      <dsp:spPr>
        <a:xfrm rot="5400000">
          <a:off x="7011159" y="454702"/>
          <a:ext cx="911830" cy="151726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7AE92-9646-4B18-B651-02EE1DCCFD1C}">
      <dsp:nvSpPr>
        <dsp:cNvPr id="0" name=""/>
        <dsp:cNvSpPr/>
      </dsp:nvSpPr>
      <dsp:spPr>
        <a:xfrm>
          <a:off x="6858952" y="908037"/>
          <a:ext cx="1369795" cy="120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(5) Optimización</a:t>
          </a:r>
          <a:endParaRPr lang="es-CL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Prevención de Defectos</a:t>
          </a:r>
          <a:endParaRPr lang="es-C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Control de Calidad</a:t>
          </a:r>
          <a:endParaRPr lang="es-C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100" kern="1200" dirty="0" smtClean="0"/>
            <a:t>Optimización del Proceso de Pruebas</a:t>
          </a:r>
          <a:endParaRPr lang="es-CL" sz="1100" kern="1200" dirty="0"/>
        </a:p>
      </dsp:txBody>
      <dsp:txXfrm>
        <a:off x="6858952" y="908037"/>
        <a:ext cx="1369795" cy="12007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BCEEB-4313-4A6D-84B2-234943767C7F}">
      <dsp:nvSpPr>
        <dsp:cNvPr id="0" name=""/>
        <dsp:cNvSpPr/>
      </dsp:nvSpPr>
      <dsp:spPr>
        <a:xfrm>
          <a:off x="2305" y="364230"/>
          <a:ext cx="2808968" cy="112358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700" kern="1200" smtClean="0"/>
            <a:t>Proceso realizado </a:t>
          </a:r>
          <a:endParaRPr lang="es-CL" sz="2700" kern="1200"/>
        </a:p>
      </dsp:txBody>
      <dsp:txXfrm>
        <a:off x="564099" y="364230"/>
        <a:ext cx="1685381" cy="1123587"/>
      </dsp:txXfrm>
    </dsp:sp>
    <dsp:sp modelId="{470124EA-2372-428D-AAF5-E133FE4458F0}">
      <dsp:nvSpPr>
        <dsp:cNvPr id="0" name=""/>
        <dsp:cNvSpPr/>
      </dsp:nvSpPr>
      <dsp:spPr>
        <a:xfrm>
          <a:off x="2530377" y="364230"/>
          <a:ext cx="2808968" cy="1123587"/>
        </a:xfrm>
        <a:prstGeom prst="chevron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700" kern="1200" smtClean="0"/>
            <a:t>Proceso gestionado</a:t>
          </a:r>
          <a:endParaRPr lang="es-CL" sz="2700" kern="1200" dirty="0" smtClean="0"/>
        </a:p>
      </dsp:txBody>
      <dsp:txXfrm>
        <a:off x="3092171" y="364230"/>
        <a:ext cx="1685381" cy="1123587"/>
      </dsp:txXfrm>
    </dsp:sp>
    <dsp:sp modelId="{F8141ADA-4FCB-43AC-BF9D-247BA2624590}">
      <dsp:nvSpPr>
        <dsp:cNvPr id="0" name=""/>
        <dsp:cNvSpPr/>
      </dsp:nvSpPr>
      <dsp:spPr>
        <a:xfrm>
          <a:off x="5058448" y="364230"/>
          <a:ext cx="2808968" cy="1123587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700" kern="1200" dirty="0" smtClean="0"/>
            <a:t>Proceso definido  </a:t>
          </a:r>
        </a:p>
      </dsp:txBody>
      <dsp:txXfrm>
        <a:off x="5620242" y="364230"/>
        <a:ext cx="1685381" cy="11235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96640-72E8-4383-8228-AB6DE8C7C58C}">
      <dsp:nvSpPr>
        <dsp:cNvPr id="0" name=""/>
        <dsp:cNvSpPr/>
      </dsp:nvSpPr>
      <dsp:spPr>
        <a:xfrm>
          <a:off x="3240106" y="3264573"/>
          <a:ext cx="61517" cy="615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DED4F-80AB-4238-82E4-F476D6E29D76}">
      <dsp:nvSpPr>
        <dsp:cNvPr id="0" name=""/>
        <dsp:cNvSpPr/>
      </dsp:nvSpPr>
      <dsp:spPr>
        <a:xfrm>
          <a:off x="3103735" y="3319997"/>
          <a:ext cx="61517" cy="61517"/>
        </a:xfrm>
        <a:prstGeom prst="ellipse">
          <a:avLst/>
        </a:prstGeom>
        <a:solidFill>
          <a:schemeClr val="accent3">
            <a:hueOff val="803590"/>
            <a:satOff val="-1206"/>
            <a:lumOff val="-196"/>
            <a:alphaOff val="0"/>
          </a:schemeClr>
        </a:solidFill>
        <a:ln w="9525" cap="flat" cmpd="sng" algn="ctr">
          <a:solidFill>
            <a:schemeClr val="accent3">
              <a:hueOff val="803590"/>
              <a:satOff val="-1206"/>
              <a:lumOff val="-196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F02BB-CD5A-4B9E-8927-629DCCA6EAA1}">
      <dsp:nvSpPr>
        <dsp:cNvPr id="0" name=""/>
        <dsp:cNvSpPr/>
      </dsp:nvSpPr>
      <dsp:spPr>
        <a:xfrm>
          <a:off x="2964352" y="3365813"/>
          <a:ext cx="61517" cy="61517"/>
        </a:xfrm>
        <a:prstGeom prst="ellipse">
          <a:avLst/>
        </a:prstGeom>
        <a:solidFill>
          <a:schemeClr val="accent3">
            <a:hueOff val="1607181"/>
            <a:satOff val="-2411"/>
            <a:lumOff val="-392"/>
            <a:alphaOff val="0"/>
          </a:schemeClr>
        </a:solidFill>
        <a:ln w="9525" cap="flat" cmpd="sng" algn="ctr">
          <a:solidFill>
            <a:schemeClr val="accent3">
              <a:hueOff val="1607181"/>
              <a:satOff val="-2411"/>
              <a:lumOff val="-392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56FAF-70FA-449F-8527-035D402BDB38}">
      <dsp:nvSpPr>
        <dsp:cNvPr id="0" name=""/>
        <dsp:cNvSpPr/>
      </dsp:nvSpPr>
      <dsp:spPr>
        <a:xfrm>
          <a:off x="2822818" y="3401284"/>
          <a:ext cx="61517" cy="61517"/>
        </a:xfrm>
        <a:prstGeom prst="ellipse">
          <a:avLst/>
        </a:prstGeom>
        <a:solidFill>
          <a:schemeClr val="accent3">
            <a:hueOff val="2410771"/>
            <a:satOff val="-3617"/>
            <a:lumOff val="-588"/>
            <a:alphaOff val="0"/>
          </a:schemeClr>
        </a:solidFill>
        <a:ln w="9525" cap="flat" cmpd="sng" algn="ctr">
          <a:solidFill>
            <a:schemeClr val="accent3">
              <a:hueOff val="2410771"/>
              <a:satOff val="-3617"/>
              <a:lumOff val="-588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456A3-C11D-4685-A149-F23710B19F6A}">
      <dsp:nvSpPr>
        <dsp:cNvPr id="0" name=""/>
        <dsp:cNvSpPr/>
      </dsp:nvSpPr>
      <dsp:spPr>
        <a:xfrm>
          <a:off x="3984343" y="2728077"/>
          <a:ext cx="61517" cy="61517"/>
        </a:xfrm>
        <a:prstGeom prst="ellipse">
          <a:avLst/>
        </a:prstGeom>
        <a:solidFill>
          <a:schemeClr val="accent3">
            <a:hueOff val="3214361"/>
            <a:satOff val="-4823"/>
            <a:lumOff val="-784"/>
            <a:alphaOff val="0"/>
          </a:schemeClr>
        </a:solidFill>
        <a:ln w="9525" cap="flat" cmpd="sng" algn="ctr">
          <a:solidFill>
            <a:schemeClr val="accent3">
              <a:hueOff val="3214361"/>
              <a:satOff val="-4823"/>
              <a:lumOff val="-784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91348-722A-4876-B741-46521F38773C}">
      <dsp:nvSpPr>
        <dsp:cNvPr id="0" name=""/>
        <dsp:cNvSpPr/>
      </dsp:nvSpPr>
      <dsp:spPr>
        <a:xfrm>
          <a:off x="3876364" y="2837446"/>
          <a:ext cx="61517" cy="61517"/>
        </a:xfrm>
        <a:prstGeom prst="ellipse">
          <a:avLst/>
        </a:prstGeom>
        <a:solidFill>
          <a:schemeClr val="accent3">
            <a:hueOff val="4017952"/>
            <a:satOff val="-6029"/>
            <a:lumOff val="-980"/>
            <a:alphaOff val="0"/>
          </a:schemeClr>
        </a:solidFill>
        <a:ln w="9525" cap="flat" cmpd="sng" algn="ctr">
          <a:solidFill>
            <a:schemeClr val="accent3">
              <a:hueOff val="4017952"/>
              <a:satOff val="-6029"/>
              <a:lumOff val="-98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4D100-6E25-4A1E-B7B6-90BE894D7531}">
      <dsp:nvSpPr>
        <dsp:cNvPr id="0" name=""/>
        <dsp:cNvSpPr/>
      </dsp:nvSpPr>
      <dsp:spPr>
        <a:xfrm>
          <a:off x="4431315" y="2062999"/>
          <a:ext cx="61517" cy="61517"/>
        </a:xfrm>
        <a:prstGeom prst="ellipse">
          <a:avLst/>
        </a:prstGeom>
        <a:solidFill>
          <a:schemeClr val="accent3">
            <a:hueOff val="4821541"/>
            <a:satOff val="-7234"/>
            <a:lumOff val="-1176"/>
            <a:alphaOff val="0"/>
          </a:schemeClr>
        </a:solidFill>
        <a:ln w="9525" cap="flat" cmpd="sng" algn="ctr">
          <a:solidFill>
            <a:schemeClr val="accent3">
              <a:hueOff val="4821541"/>
              <a:satOff val="-7234"/>
              <a:lumOff val="-1176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CA3F9-8364-431B-922B-8394FC8C71F6}">
      <dsp:nvSpPr>
        <dsp:cNvPr id="0" name=""/>
        <dsp:cNvSpPr/>
      </dsp:nvSpPr>
      <dsp:spPr>
        <a:xfrm>
          <a:off x="4671364" y="1252713"/>
          <a:ext cx="61517" cy="61517"/>
        </a:xfrm>
        <a:prstGeom prst="ellipse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AB178-2EE8-453D-8E78-4B85C6A3E16E}">
      <dsp:nvSpPr>
        <dsp:cNvPr id="0" name=""/>
        <dsp:cNvSpPr/>
      </dsp:nvSpPr>
      <dsp:spPr>
        <a:xfrm>
          <a:off x="4551339" y="294262"/>
          <a:ext cx="61517" cy="61517"/>
        </a:xfrm>
        <a:prstGeom prst="ellipse">
          <a:avLst/>
        </a:prstGeom>
        <a:solidFill>
          <a:schemeClr val="accent3">
            <a:hueOff val="6428722"/>
            <a:satOff val="-9646"/>
            <a:lumOff val="-1569"/>
            <a:alphaOff val="0"/>
          </a:schemeClr>
        </a:solidFill>
        <a:ln w="9525" cap="flat" cmpd="sng" algn="ctr">
          <a:solidFill>
            <a:schemeClr val="accent3">
              <a:hueOff val="6428722"/>
              <a:satOff val="-9646"/>
              <a:lumOff val="-1569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B1813-A5AC-40FC-AE09-512A85AC0B43}">
      <dsp:nvSpPr>
        <dsp:cNvPr id="0" name=""/>
        <dsp:cNvSpPr/>
      </dsp:nvSpPr>
      <dsp:spPr>
        <a:xfrm>
          <a:off x="4640820" y="225168"/>
          <a:ext cx="61517" cy="61517"/>
        </a:xfrm>
        <a:prstGeom prst="ellipse">
          <a:avLst/>
        </a:prstGeom>
        <a:solidFill>
          <a:schemeClr val="accent3">
            <a:hueOff val="7232312"/>
            <a:satOff val="-10851"/>
            <a:lumOff val="-1765"/>
            <a:alphaOff val="0"/>
          </a:schemeClr>
        </a:solidFill>
        <a:ln w="9525" cap="flat" cmpd="sng" algn="ctr">
          <a:solidFill>
            <a:schemeClr val="accent3">
              <a:hueOff val="7232312"/>
              <a:satOff val="-10851"/>
              <a:lumOff val="-1765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9B433-9557-4368-A20A-7776E74DE2B6}">
      <dsp:nvSpPr>
        <dsp:cNvPr id="0" name=""/>
        <dsp:cNvSpPr/>
      </dsp:nvSpPr>
      <dsp:spPr>
        <a:xfrm>
          <a:off x="4730300" y="155704"/>
          <a:ext cx="61517" cy="61517"/>
        </a:xfrm>
        <a:prstGeom prst="ellipse">
          <a:avLst/>
        </a:prstGeom>
        <a:solidFill>
          <a:schemeClr val="accent3">
            <a:hueOff val="8035903"/>
            <a:satOff val="-12057"/>
            <a:lumOff val="-1961"/>
            <a:alphaOff val="0"/>
          </a:schemeClr>
        </a:solidFill>
        <a:ln w="9525" cap="flat" cmpd="sng" algn="ctr">
          <a:solidFill>
            <a:schemeClr val="accent3">
              <a:hueOff val="8035903"/>
              <a:satOff val="-12057"/>
              <a:lumOff val="-1961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865AA-1AB7-4BC8-8417-442CA82294B9}">
      <dsp:nvSpPr>
        <dsp:cNvPr id="0" name=""/>
        <dsp:cNvSpPr/>
      </dsp:nvSpPr>
      <dsp:spPr>
        <a:xfrm>
          <a:off x="4820211" y="225168"/>
          <a:ext cx="61517" cy="61517"/>
        </a:xfrm>
        <a:prstGeom prst="ellipse">
          <a:avLst/>
        </a:prstGeom>
        <a:solidFill>
          <a:schemeClr val="accent3">
            <a:hueOff val="8839492"/>
            <a:satOff val="-13263"/>
            <a:lumOff val="-2157"/>
            <a:alphaOff val="0"/>
          </a:schemeClr>
        </a:solidFill>
        <a:ln w="9525" cap="flat" cmpd="sng" algn="ctr">
          <a:solidFill>
            <a:schemeClr val="accent3">
              <a:hueOff val="8839492"/>
              <a:satOff val="-13263"/>
              <a:lumOff val="-2157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36025-8F5D-4EB7-ACD9-B11FD89280B8}">
      <dsp:nvSpPr>
        <dsp:cNvPr id="0" name=""/>
        <dsp:cNvSpPr/>
      </dsp:nvSpPr>
      <dsp:spPr>
        <a:xfrm>
          <a:off x="4909691" y="294262"/>
          <a:ext cx="61517" cy="61517"/>
        </a:xfrm>
        <a:prstGeom prst="ellipse">
          <a:avLst/>
        </a:prstGeom>
        <a:solidFill>
          <a:schemeClr val="accent3">
            <a:hueOff val="9643083"/>
            <a:satOff val="-14469"/>
            <a:lumOff val="-2353"/>
            <a:alphaOff val="0"/>
          </a:schemeClr>
        </a:solidFill>
        <a:ln w="9525" cap="flat" cmpd="sng" algn="ctr">
          <a:solidFill>
            <a:schemeClr val="accent3">
              <a:hueOff val="9643083"/>
              <a:satOff val="-14469"/>
              <a:lumOff val="-2353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1C069-08CC-4903-B8B3-1AF2A7ED0FA4}">
      <dsp:nvSpPr>
        <dsp:cNvPr id="0" name=""/>
        <dsp:cNvSpPr/>
      </dsp:nvSpPr>
      <dsp:spPr>
        <a:xfrm>
          <a:off x="4730300" y="302021"/>
          <a:ext cx="61517" cy="61517"/>
        </a:xfrm>
        <a:prstGeom prst="ellipse">
          <a:avLst/>
        </a:prstGeom>
        <a:solidFill>
          <a:schemeClr val="accent3">
            <a:hueOff val="10446673"/>
            <a:satOff val="-15674"/>
            <a:lumOff val="-2549"/>
            <a:alphaOff val="0"/>
          </a:schemeClr>
        </a:solidFill>
        <a:ln w="9525" cap="flat" cmpd="sng" algn="ctr">
          <a:solidFill>
            <a:schemeClr val="accent3">
              <a:hueOff val="10446673"/>
              <a:satOff val="-15674"/>
              <a:lumOff val="-2549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8A124-6D4E-47C8-B937-D2449948D91C}">
      <dsp:nvSpPr>
        <dsp:cNvPr id="0" name=""/>
        <dsp:cNvSpPr/>
      </dsp:nvSpPr>
      <dsp:spPr>
        <a:xfrm>
          <a:off x="4730300" y="448338"/>
          <a:ext cx="61517" cy="61517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3ABD1-4E24-4717-9C23-D3DCD1AF0AEA}">
      <dsp:nvSpPr>
        <dsp:cNvPr id="0" name=""/>
        <dsp:cNvSpPr/>
      </dsp:nvSpPr>
      <dsp:spPr>
        <a:xfrm>
          <a:off x="2481028" y="3519242"/>
          <a:ext cx="1325429" cy="3554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549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Inicial</a:t>
          </a:r>
          <a:endParaRPr lang="es-CL" sz="1400" kern="1200" dirty="0"/>
        </a:p>
      </dsp:txBody>
      <dsp:txXfrm>
        <a:off x="2498379" y="3536593"/>
        <a:ext cx="1290727" cy="320745"/>
      </dsp:txXfrm>
    </dsp:sp>
    <dsp:sp modelId="{8A1F1AAF-F204-488E-A15D-17A20E3F5EAD}">
      <dsp:nvSpPr>
        <dsp:cNvPr id="0" name=""/>
        <dsp:cNvSpPr/>
      </dsp:nvSpPr>
      <dsp:spPr>
        <a:xfrm>
          <a:off x="2113427" y="3171000"/>
          <a:ext cx="614747" cy="61445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BB351-63FB-4FA1-8270-E72D6FB14887}">
      <dsp:nvSpPr>
        <dsp:cNvPr id="0" name=""/>
        <dsp:cNvSpPr/>
      </dsp:nvSpPr>
      <dsp:spPr>
        <a:xfrm>
          <a:off x="3645565" y="3099134"/>
          <a:ext cx="1325429" cy="355447"/>
        </a:xfrm>
        <a:prstGeom prst="round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549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Gestionado</a:t>
          </a:r>
          <a:endParaRPr lang="es-CL" sz="1400" kern="1200" dirty="0"/>
        </a:p>
      </dsp:txBody>
      <dsp:txXfrm>
        <a:off x="3662916" y="3116485"/>
        <a:ext cx="1290727" cy="320745"/>
      </dsp:txXfrm>
    </dsp:sp>
    <dsp:sp modelId="{942E5A64-FB9A-42C6-8624-FBA4C4B34929}">
      <dsp:nvSpPr>
        <dsp:cNvPr id="0" name=""/>
        <dsp:cNvSpPr/>
      </dsp:nvSpPr>
      <dsp:spPr>
        <a:xfrm>
          <a:off x="3277964" y="2750892"/>
          <a:ext cx="614747" cy="61445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B1B1C-6FF9-47F6-B7EA-99EED364F190}">
      <dsp:nvSpPr>
        <dsp:cNvPr id="0" name=""/>
        <dsp:cNvSpPr/>
      </dsp:nvSpPr>
      <dsp:spPr>
        <a:xfrm>
          <a:off x="4277090" y="2492066"/>
          <a:ext cx="1325429" cy="355447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549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Definido</a:t>
          </a:r>
          <a:endParaRPr lang="es-CL" sz="1400" kern="1200" dirty="0"/>
        </a:p>
      </dsp:txBody>
      <dsp:txXfrm>
        <a:off x="4294441" y="2509417"/>
        <a:ext cx="1290727" cy="320745"/>
      </dsp:txXfrm>
    </dsp:sp>
    <dsp:sp modelId="{677B308E-6320-4877-9907-533E086E06C7}">
      <dsp:nvSpPr>
        <dsp:cNvPr id="0" name=""/>
        <dsp:cNvSpPr/>
      </dsp:nvSpPr>
      <dsp:spPr>
        <a:xfrm>
          <a:off x="3821795" y="2294151"/>
          <a:ext cx="614747" cy="61445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96D72-D6E7-4B11-84A5-D09175828F2A}">
      <dsp:nvSpPr>
        <dsp:cNvPr id="0" name=""/>
        <dsp:cNvSpPr/>
      </dsp:nvSpPr>
      <dsp:spPr>
        <a:xfrm>
          <a:off x="4607050" y="1711708"/>
          <a:ext cx="1325429" cy="355447"/>
        </a:xfrm>
        <a:prstGeom prst="round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549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Medido</a:t>
          </a:r>
          <a:endParaRPr lang="es-CL" sz="1400" kern="1200" dirty="0"/>
        </a:p>
      </dsp:txBody>
      <dsp:txXfrm>
        <a:off x="4624401" y="1729059"/>
        <a:ext cx="1290727" cy="320745"/>
      </dsp:txXfrm>
    </dsp:sp>
    <dsp:sp modelId="{F4204159-ADA9-41B1-A4B5-F1C69D2CC3C7}">
      <dsp:nvSpPr>
        <dsp:cNvPr id="0" name=""/>
        <dsp:cNvSpPr/>
      </dsp:nvSpPr>
      <dsp:spPr>
        <a:xfrm>
          <a:off x="4239448" y="1363466"/>
          <a:ext cx="614747" cy="61445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903E5-8F93-4AD8-BF70-1CE823962021}">
      <dsp:nvSpPr>
        <dsp:cNvPr id="0" name=""/>
        <dsp:cNvSpPr/>
      </dsp:nvSpPr>
      <dsp:spPr>
        <a:xfrm>
          <a:off x="4790743" y="917310"/>
          <a:ext cx="1325429" cy="355447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549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smtClean="0"/>
            <a:t>Optimizado</a:t>
          </a:r>
          <a:endParaRPr lang="es-CL" sz="1400" kern="1200" dirty="0"/>
        </a:p>
      </dsp:txBody>
      <dsp:txXfrm>
        <a:off x="4808094" y="934661"/>
        <a:ext cx="1290727" cy="320745"/>
      </dsp:txXfrm>
    </dsp:sp>
    <dsp:sp modelId="{20891A81-630A-45C8-99F2-A0D40256D7B6}">
      <dsp:nvSpPr>
        <dsp:cNvPr id="0" name=""/>
        <dsp:cNvSpPr/>
      </dsp:nvSpPr>
      <dsp:spPr>
        <a:xfrm>
          <a:off x="4423141" y="569067"/>
          <a:ext cx="614747" cy="614458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CF4F-A5E9-4260-9E9A-A6AB327138BC}">
      <dsp:nvSpPr>
        <dsp:cNvPr id="0" name=""/>
        <dsp:cNvSpPr/>
      </dsp:nvSpPr>
      <dsp:spPr>
        <a:xfrm>
          <a:off x="1825" y="0"/>
          <a:ext cx="2447770" cy="1266036"/>
        </a:xfrm>
        <a:prstGeom prst="roundRect">
          <a:avLst>
            <a:gd name="adj" fmla="val 10000"/>
          </a:avLst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 smtClean="0"/>
            <a:t>Analizar Requerimientos del Diagnóstico</a:t>
          </a:r>
          <a:endParaRPr lang="es-CL" sz="2000" kern="1200" dirty="0"/>
        </a:p>
      </dsp:txBody>
      <dsp:txXfrm>
        <a:off x="38906" y="37081"/>
        <a:ext cx="2373608" cy="1191874"/>
      </dsp:txXfrm>
    </dsp:sp>
    <dsp:sp modelId="{5A38C32B-D221-49EF-B564-E1893A294BB8}">
      <dsp:nvSpPr>
        <dsp:cNvPr id="0" name=""/>
        <dsp:cNvSpPr/>
      </dsp:nvSpPr>
      <dsp:spPr>
        <a:xfrm>
          <a:off x="2862647" y="0"/>
          <a:ext cx="2447770" cy="1266036"/>
        </a:xfrm>
        <a:prstGeom prst="roundRect">
          <a:avLst>
            <a:gd name="adj" fmla="val 10000"/>
          </a:avLst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 smtClean="0"/>
            <a:t>Definir el Objetivo del Diagnóstico.</a:t>
          </a:r>
        </a:p>
      </dsp:txBody>
      <dsp:txXfrm>
        <a:off x="2899728" y="37081"/>
        <a:ext cx="2373608" cy="11918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9D68F-F20D-4BC5-BEF2-92EE1AEB7081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B888F-7417-464C-9022-D22899C40B7D}">
      <dsp:nvSpPr>
        <dsp:cNvPr id="0" name=""/>
        <dsp:cNvSpPr/>
      </dsp:nvSpPr>
      <dsp:spPr>
        <a:xfrm>
          <a:off x="0" y="0"/>
          <a:ext cx="1645920" cy="226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300" kern="1200" dirty="0" smtClean="0"/>
            <a:t>Preparación</a:t>
          </a:r>
          <a:endParaRPr lang="es-CL" sz="2300" kern="1200" dirty="0"/>
        </a:p>
      </dsp:txBody>
      <dsp:txXfrm>
        <a:off x="0" y="0"/>
        <a:ext cx="1645920" cy="2262981"/>
      </dsp:txXfrm>
    </dsp:sp>
    <dsp:sp modelId="{3562419D-62F4-4FC7-8FB0-8AEE47F72C22}">
      <dsp:nvSpPr>
        <dsp:cNvPr id="0" name=""/>
        <dsp:cNvSpPr/>
      </dsp:nvSpPr>
      <dsp:spPr>
        <a:xfrm>
          <a:off x="1769364" y="35359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200" kern="1200" dirty="0" smtClean="0"/>
            <a:t>Conformar equipo evaluador</a:t>
          </a:r>
          <a:endParaRPr lang="es-CL" sz="3200" kern="1200" dirty="0"/>
        </a:p>
      </dsp:txBody>
      <dsp:txXfrm>
        <a:off x="1769364" y="35359"/>
        <a:ext cx="6460236" cy="707181"/>
      </dsp:txXfrm>
    </dsp:sp>
    <dsp:sp modelId="{B157CFB7-52D1-40E9-82C5-52BDCEEB1ADF}">
      <dsp:nvSpPr>
        <dsp:cNvPr id="0" name=""/>
        <dsp:cNvSpPr/>
      </dsp:nvSpPr>
      <dsp:spPr>
        <a:xfrm>
          <a:off x="1645920" y="742540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60DA6-DE15-44EF-9344-AA7132E48CBB}">
      <dsp:nvSpPr>
        <dsp:cNvPr id="0" name=""/>
        <dsp:cNvSpPr/>
      </dsp:nvSpPr>
      <dsp:spPr>
        <a:xfrm>
          <a:off x="1769364" y="777899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200" kern="1200" dirty="0" smtClean="0"/>
            <a:t>Definir objetivos del diagnostico</a:t>
          </a:r>
          <a:endParaRPr lang="es-CL" sz="3200" kern="1200" dirty="0"/>
        </a:p>
      </dsp:txBody>
      <dsp:txXfrm>
        <a:off x="1769364" y="777899"/>
        <a:ext cx="6460236" cy="707181"/>
      </dsp:txXfrm>
    </dsp:sp>
    <dsp:sp modelId="{FD3BC953-37E7-4572-BB8F-965311FAF536}">
      <dsp:nvSpPr>
        <dsp:cNvPr id="0" name=""/>
        <dsp:cNvSpPr/>
      </dsp:nvSpPr>
      <dsp:spPr>
        <a:xfrm>
          <a:off x="1645920" y="1485081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C8CE9-C8EC-4EC4-B39C-BF547861426A}">
      <dsp:nvSpPr>
        <dsp:cNvPr id="0" name=""/>
        <dsp:cNvSpPr/>
      </dsp:nvSpPr>
      <dsp:spPr>
        <a:xfrm>
          <a:off x="1769364" y="1520440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200" kern="1200" dirty="0" smtClean="0"/>
            <a:t>Elaborar entrevistas y cuestionarios</a:t>
          </a:r>
          <a:endParaRPr lang="es-CL" sz="3200" kern="1200" dirty="0"/>
        </a:p>
      </dsp:txBody>
      <dsp:txXfrm>
        <a:off x="1769364" y="1520440"/>
        <a:ext cx="6460236" cy="707181"/>
      </dsp:txXfrm>
    </dsp:sp>
    <dsp:sp modelId="{C8B8415F-C782-43C6-BEB1-FA832A5217BE}">
      <dsp:nvSpPr>
        <dsp:cNvPr id="0" name=""/>
        <dsp:cNvSpPr/>
      </dsp:nvSpPr>
      <dsp:spPr>
        <a:xfrm>
          <a:off x="1645920" y="2227622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23346-7B9C-4E68-BA1F-E8F9E03E804B}">
      <dsp:nvSpPr>
        <dsp:cNvPr id="0" name=""/>
        <dsp:cNvSpPr/>
      </dsp:nvSpPr>
      <dsp:spPr>
        <a:xfrm>
          <a:off x="0" y="226298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C3465-D267-4E4B-AF4E-F7B0EFDA045B}">
      <dsp:nvSpPr>
        <dsp:cNvPr id="0" name=""/>
        <dsp:cNvSpPr/>
      </dsp:nvSpPr>
      <dsp:spPr>
        <a:xfrm>
          <a:off x="0" y="2262981"/>
          <a:ext cx="1645920" cy="226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300" kern="1200" dirty="0" smtClean="0"/>
            <a:t>Ejecución</a:t>
          </a:r>
        </a:p>
      </dsp:txBody>
      <dsp:txXfrm>
        <a:off x="0" y="2262981"/>
        <a:ext cx="1645920" cy="2262981"/>
      </dsp:txXfrm>
    </dsp:sp>
    <dsp:sp modelId="{2EB70F08-3025-4205-8319-FA8923612D36}">
      <dsp:nvSpPr>
        <dsp:cNvPr id="0" name=""/>
        <dsp:cNvSpPr/>
      </dsp:nvSpPr>
      <dsp:spPr>
        <a:xfrm>
          <a:off x="1769364" y="2298340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200" kern="1200" dirty="0" smtClean="0"/>
            <a:t>Ejecución de entrevistas</a:t>
          </a:r>
        </a:p>
      </dsp:txBody>
      <dsp:txXfrm>
        <a:off x="1769364" y="2298340"/>
        <a:ext cx="6460236" cy="707181"/>
      </dsp:txXfrm>
    </dsp:sp>
    <dsp:sp modelId="{15D3677A-272E-4126-8E29-ED23CED0EA7D}">
      <dsp:nvSpPr>
        <dsp:cNvPr id="0" name=""/>
        <dsp:cNvSpPr/>
      </dsp:nvSpPr>
      <dsp:spPr>
        <a:xfrm>
          <a:off x="1645920" y="3005522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94641-85AD-4122-97FE-D646CA7F3A98}">
      <dsp:nvSpPr>
        <dsp:cNvPr id="0" name=""/>
        <dsp:cNvSpPr/>
      </dsp:nvSpPr>
      <dsp:spPr>
        <a:xfrm>
          <a:off x="1769364" y="3040881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200" kern="1200" dirty="0" smtClean="0"/>
            <a:t>Análisis de información</a:t>
          </a:r>
          <a:endParaRPr lang="es-CL" sz="3200" kern="1200" dirty="0"/>
        </a:p>
      </dsp:txBody>
      <dsp:txXfrm>
        <a:off x="1769364" y="3040881"/>
        <a:ext cx="6460236" cy="707181"/>
      </dsp:txXfrm>
    </dsp:sp>
    <dsp:sp modelId="{B517DC16-3AAC-472F-BA35-79DF17A7CF24}">
      <dsp:nvSpPr>
        <dsp:cNvPr id="0" name=""/>
        <dsp:cNvSpPr/>
      </dsp:nvSpPr>
      <dsp:spPr>
        <a:xfrm>
          <a:off x="1645920" y="3748063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5DC21-48A5-41FB-9A76-C876B1929D45}">
      <dsp:nvSpPr>
        <dsp:cNvPr id="0" name=""/>
        <dsp:cNvSpPr/>
      </dsp:nvSpPr>
      <dsp:spPr>
        <a:xfrm>
          <a:off x="1769364" y="3783422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200" kern="1200" dirty="0" smtClean="0"/>
            <a:t>Elaborar Informe de diagnostico</a:t>
          </a:r>
        </a:p>
      </dsp:txBody>
      <dsp:txXfrm>
        <a:off x="1769364" y="3783422"/>
        <a:ext cx="6460236" cy="707181"/>
      </dsp:txXfrm>
    </dsp:sp>
    <dsp:sp modelId="{93E2080E-4F4F-48E7-BE37-B5B1E3547953}">
      <dsp:nvSpPr>
        <dsp:cNvPr id="0" name=""/>
        <dsp:cNvSpPr/>
      </dsp:nvSpPr>
      <dsp:spPr>
        <a:xfrm>
          <a:off x="1645920" y="4490603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8192-9663-414F-80E8-98C4DFAB9247}" type="datetimeFigureOut">
              <a:rPr lang="es-CL" smtClean="0"/>
              <a:t>17-07-2018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D75F-5A95-4B6F-ADD5-5F4E49DFFFD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764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128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7020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Son cruciales para detectar el estado actual de la empresa.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21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666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052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883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Ver material complementario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270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Compartir</a:t>
            </a:r>
            <a:r>
              <a:rPr lang="es-CL" baseline="0" dirty="0" smtClean="0"/>
              <a:t> 5 min.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1251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Ver</a:t>
            </a:r>
            <a:r>
              <a:rPr lang="es-CL" baseline="0" dirty="0" smtClean="0"/>
              <a:t> Material Complementario - Niveles </a:t>
            </a:r>
            <a:r>
              <a:rPr lang="es-CL" baseline="0" dirty="0" err="1" smtClean="0"/>
              <a:t>TMMi</a:t>
            </a:r>
            <a:r>
              <a:rPr lang="es-CL" baseline="0" dirty="0" smtClean="0"/>
              <a:t> (PPT)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445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66769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6876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Es imprescindible hacer un diagnóstico previo, que ayude a identificar el nivel de capacidad </a:t>
            </a:r>
            <a:r>
              <a:rPr lang="es-CL" sz="1200" dirty="0" smtClean="0">
                <a:solidFill>
                  <a:srgbClr val="002060"/>
                </a:solidFill>
              </a:rPr>
              <a:t>y/o madurez </a:t>
            </a:r>
            <a:r>
              <a:rPr lang="es-CL" dirty="0" smtClean="0"/>
              <a:t>de los procesos de la organización y cuáles son las oportunidades de mejora. </a:t>
            </a:r>
          </a:p>
          <a:p>
            <a:r>
              <a:rPr lang="es-CL" dirty="0" smtClean="0"/>
              <a:t>El diagnóstico previo pretende dar a conocer el nivel de capacidad </a:t>
            </a:r>
            <a:r>
              <a:rPr lang="es-CL" sz="1200" dirty="0" smtClean="0">
                <a:solidFill>
                  <a:srgbClr val="002060"/>
                </a:solidFill>
              </a:rPr>
              <a:t>y/o madurez </a:t>
            </a:r>
            <a:r>
              <a:rPr lang="es-CL" dirty="0" smtClean="0"/>
              <a:t>de los procesos de la organización, su estado, y las oportunidades de mejora de éstos, con miras a plantear los objetivos adecuados, dependiendo del estado en el cual se encuentren los procesos de la organización.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649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0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 descr="hoja-interio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BF2EB3-0EDA-4ED9-9536-B32CA2814CB2}" type="datetimeFigureOut">
              <a:rPr lang="es-CL" smtClean="0"/>
              <a:pPr/>
              <a:t>17-07-2018</a:t>
            </a:fld>
            <a:endParaRPr lang="es-CL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 dirty="0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B81E1-065B-41FA-A93E-2D40791BFEEB}" type="slidenum">
              <a:rPr lang="es-CL" smtClean="0"/>
              <a:pPr/>
              <a:t>‹Nº›</a:t>
            </a:fld>
            <a:endParaRPr lang="es-CL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715404" y="428604"/>
            <a:ext cx="142876" cy="71438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3428992" y="142852"/>
            <a:ext cx="5572164" cy="142876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0406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ítulo, imágenes prediseñada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2192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imágenes prediseñadas"/>
          <p:cNvSpPr>
            <a:spLocks noGrp="1"/>
          </p:cNvSpPr>
          <p:nvPr>
            <p:ph type="clipArt" sz="half" idx="1"/>
          </p:nvPr>
        </p:nvSpPr>
        <p:spPr>
          <a:xfrm>
            <a:off x="228600" y="1676400"/>
            <a:ext cx="4267200" cy="5029200"/>
          </a:xfrm>
        </p:spPr>
        <p:txBody>
          <a:bodyPr>
            <a:normAutofit/>
          </a:bodyPr>
          <a:lstStyle/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648200" y="1676400"/>
            <a:ext cx="4267200" cy="5029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E5437FE-2418-452D-8C68-AA732406111C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40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  <p:sldLayoutId id="2147483686" r:id="rId24"/>
    <p:sldLayoutId id="2147483687" r:id="rId2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215901" y="3694012"/>
            <a:ext cx="39431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200" b="1" dirty="0" smtClean="0"/>
              <a:t>Modelos </a:t>
            </a:r>
            <a:r>
              <a:rPr lang="es-CL" sz="3200" b="1" dirty="0"/>
              <a:t>de </a:t>
            </a:r>
            <a:r>
              <a:rPr lang="es-CL" sz="3200" b="1" dirty="0" smtClean="0"/>
              <a:t>Madurez</a:t>
            </a:r>
            <a:endParaRPr lang="es-ES_tradnl" sz="32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¿Qué pasa si…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20973" y="1127809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L" sz="2600" dirty="0" smtClean="0"/>
              <a:t>En una empresa no se organizan las pruebas de software?</a:t>
            </a:r>
            <a:endParaRPr lang="es-CL" sz="2200" dirty="0" smtClean="0"/>
          </a:p>
          <a:p>
            <a:endParaRPr lang="es-CL" sz="2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6" y="1712584"/>
            <a:ext cx="6860555" cy="51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2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err="1" smtClean="0">
                <a:solidFill>
                  <a:srgbClr val="FFFFFF"/>
                </a:solidFill>
              </a:rPr>
              <a:t>TMMi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600" b="1" i="1" dirty="0" smtClean="0">
                <a:solidFill>
                  <a:schemeClr val="accent3">
                    <a:lumMod val="50000"/>
                  </a:schemeClr>
                </a:solidFill>
              </a:rPr>
              <a:t>Test Maturity Model integration</a:t>
            </a:r>
            <a:endParaRPr lang="en-US" sz="26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s-CL" sz="2600" dirty="0" smtClean="0"/>
              <a:t>Es una guía </a:t>
            </a:r>
            <a:r>
              <a:rPr lang="es-CL" sz="2600" dirty="0"/>
              <a:t>y marco de referencia para la mejora </a:t>
            </a:r>
            <a:r>
              <a:rPr lang="es-CL" sz="2600" dirty="0" smtClean="0"/>
              <a:t>de procesos </a:t>
            </a:r>
            <a:r>
              <a:rPr lang="es-CL" sz="2600" dirty="0"/>
              <a:t>de prueba y se posiciona como un modelo complementario a </a:t>
            </a:r>
            <a:r>
              <a:rPr lang="es-CL" sz="2600" dirty="0" smtClean="0"/>
              <a:t>CMMI.</a:t>
            </a:r>
          </a:p>
          <a:p>
            <a:pPr algn="just"/>
            <a:r>
              <a:rPr lang="es-CL" sz="2600" dirty="0" smtClean="0"/>
              <a:t>Ha sido </a:t>
            </a:r>
            <a:r>
              <a:rPr lang="es-CL" sz="2600" dirty="0"/>
              <a:t>desarrollado </a:t>
            </a:r>
            <a:r>
              <a:rPr lang="es-CL" sz="2600" dirty="0" smtClean="0"/>
              <a:t>para </a:t>
            </a:r>
            <a:r>
              <a:rPr lang="es-CL" sz="2600" dirty="0"/>
              <a:t>a</a:t>
            </a:r>
            <a:r>
              <a:rPr lang="es-CL" sz="2600" dirty="0" smtClean="0"/>
              <a:t>yudar </a:t>
            </a:r>
            <a:r>
              <a:rPr lang="es-CL" sz="2600" dirty="0"/>
              <a:t>a las organizaciones a evaluar y mejorar su proceso de </a:t>
            </a:r>
            <a:r>
              <a:rPr lang="es-CL" sz="2600" dirty="0" smtClean="0"/>
              <a:t>prueba.</a:t>
            </a:r>
          </a:p>
          <a:p>
            <a:pPr marL="457200" lvl="1" indent="0" algn="just">
              <a:buNone/>
            </a:pPr>
            <a:r>
              <a:rPr lang="es-CL" sz="2600" dirty="0" smtClean="0"/>
              <a:t>También apoyar </a:t>
            </a:r>
            <a:r>
              <a:rPr lang="es-CL" sz="2600" dirty="0"/>
              <a:t>las actividades de prueba y mejora de procesos de pruebas, tanto en la ingeniería </a:t>
            </a:r>
            <a:r>
              <a:rPr lang="es-CL" sz="2600" dirty="0" smtClean="0"/>
              <a:t>de sistemas </a:t>
            </a:r>
            <a:r>
              <a:rPr lang="es-CL" sz="2600" dirty="0"/>
              <a:t>como en las disciplinas de la ingeniería de software</a:t>
            </a:r>
            <a:r>
              <a:rPr lang="es-CL" sz="2600" dirty="0" smtClean="0"/>
              <a:t>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467599" y="5550429"/>
            <a:ext cx="1439334" cy="1151467"/>
          </a:xfrm>
          <a:prstGeom prst="rect">
            <a:avLst/>
          </a:prstGeom>
          <a:blipFill rotWithShape="1">
            <a:blip r:embed="rId2"/>
            <a:srcRect/>
            <a:stretch>
              <a:fillRect l="-26916" t="-35610" r="-11290" b="-3676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7844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s-CL" sz="2600" dirty="0" smtClean="0"/>
              <a:t>Esta metodología contiene prácticas </a:t>
            </a:r>
            <a:r>
              <a:rPr lang="es-CL" sz="2600" dirty="0"/>
              <a:t>de pruebas que pueden ser aprendidas y aplicadas de forma sistemática para dar apoyo a un proceso de pruebas de </a:t>
            </a:r>
            <a:r>
              <a:rPr lang="es-CL" sz="2600" dirty="0" smtClean="0"/>
              <a:t>calidad.</a:t>
            </a:r>
            <a:endParaRPr lang="es-CL" sz="2600" dirty="0"/>
          </a:p>
          <a:p>
            <a:pPr algn="just"/>
            <a:r>
              <a:rPr lang="es-CL" sz="2600" dirty="0" smtClean="0"/>
              <a:t>Las evaluaciones </a:t>
            </a:r>
            <a:r>
              <a:rPr lang="es-CL" sz="2600" dirty="0"/>
              <a:t>de proceso de prueba se centran en la identificación de oportunidades de mejora y la comprensión de la posición de la organización en relación con el modelo o estándar seleccionado</a:t>
            </a:r>
            <a:r>
              <a:rPr lang="es-CL" sz="2600" dirty="0" smtClean="0"/>
              <a:t>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err="1" smtClean="0">
                <a:solidFill>
                  <a:srgbClr val="FFFFFF"/>
                </a:solidFill>
              </a:rPr>
              <a:t>TMMi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467599" y="5550429"/>
            <a:ext cx="1439334" cy="1151467"/>
          </a:xfrm>
          <a:prstGeom prst="rect">
            <a:avLst/>
          </a:prstGeom>
          <a:blipFill rotWithShape="1">
            <a:blip r:embed="rId2"/>
            <a:srcRect/>
            <a:stretch>
              <a:fillRect l="-26916" t="-35610" r="-11290" b="-3676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128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err="1" smtClean="0">
                <a:solidFill>
                  <a:srgbClr val="FFFFFF"/>
                </a:solidFill>
              </a:rPr>
              <a:t>TMMi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s-CL" sz="2400" dirty="0"/>
              <a:t>Este modelo aborda los cuatro pilares de las pruebas estructuradas:</a:t>
            </a:r>
          </a:p>
          <a:p>
            <a:pPr lvl="1" algn="just"/>
            <a:r>
              <a:rPr lang="es-CL" sz="2000" dirty="0"/>
              <a:t>C</a:t>
            </a:r>
            <a:r>
              <a:rPr lang="es-CL" sz="2000" dirty="0" smtClean="0"/>
              <a:t>iclo </a:t>
            </a:r>
            <a:r>
              <a:rPr lang="es-CL" sz="2000" dirty="0"/>
              <a:t>de vida</a:t>
            </a:r>
          </a:p>
          <a:p>
            <a:pPr lvl="1" algn="just"/>
            <a:r>
              <a:rPr lang="es-CL" sz="2000" dirty="0"/>
              <a:t>Técnicas de pruebas</a:t>
            </a:r>
          </a:p>
          <a:p>
            <a:pPr lvl="1" algn="just"/>
            <a:r>
              <a:rPr lang="es-CL" sz="2000" dirty="0"/>
              <a:t>Infraestructura </a:t>
            </a:r>
          </a:p>
          <a:p>
            <a:pPr lvl="1" algn="just"/>
            <a:r>
              <a:rPr lang="es-CL" sz="2000" dirty="0" smtClean="0"/>
              <a:t>Organización</a:t>
            </a:r>
          </a:p>
          <a:p>
            <a:pPr algn="just"/>
            <a:r>
              <a:rPr lang="es-CL" sz="2400" dirty="0"/>
              <a:t>Al igual que CMMI, </a:t>
            </a:r>
            <a:r>
              <a:rPr lang="es-CL" sz="2400" dirty="0" err="1"/>
              <a:t>TMMi</a:t>
            </a:r>
            <a:r>
              <a:rPr lang="es-CL" sz="2400" dirty="0"/>
              <a:t> utiliza el concepto de niveles de madurez para la evaluación y mejora de procesos.</a:t>
            </a:r>
          </a:p>
          <a:p>
            <a:pPr algn="just"/>
            <a:r>
              <a:rPr lang="es-CL" sz="2400" dirty="0"/>
              <a:t>Alcanzar cada uno de estos niveles asegura que una mejora ha sido consolidada como base para el siguiente nivel</a:t>
            </a:r>
            <a:r>
              <a:rPr lang="es-CL" sz="2400" dirty="0" smtClean="0"/>
              <a:t>.</a:t>
            </a:r>
            <a:endParaRPr lang="es-CL" sz="2400" dirty="0" smtClean="0"/>
          </a:p>
          <a:p>
            <a:pPr algn="just"/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138982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3443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4" name="Picture 6" descr="Resultado de imagen para subir escalera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21" t="49596" b="20377"/>
          <a:stretch/>
        </p:blipFill>
        <p:spPr bwMode="auto">
          <a:xfrm flipH="1">
            <a:off x="1286932" y="1600200"/>
            <a:ext cx="1605039" cy="190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3807018" y="412234"/>
            <a:ext cx="4861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Niveles </a:t>
            </a:r>
            <a:r>
              <a:rPr lang="es-CL" sz="3200" dirty="0">
                <a:solidFill>
                  <a:schemeClr val="bg1"/>
                </a:solidFill>
              </a:rPr>
              <a:t>de </a:t>
            </a:r>
            <a:r>
              <a:rPr lang="es-CL" sz="3200" dirty="0" smtClean="0">
                <a:solidFill>
                  <a:schemeClr val="bg1"/>
                </a:solidFill>
              </a:rPr>
              <a:t>madurez -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r>
              <a:rPr lang="es-CL" sz="3200" dirty="0" smtClean="0">
                <a:solidFill>
                  <a:schemeClr val="bg1"/>
                </a:solidFill>
              </a:rPr>
              <a:t> 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3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CL" sz="2800" dirty="0" smtClean="0"/>
              <a:t>En una organización, el </a:t>
            </a:r>
            <a:r>
              <a:rPr lang="es-CL" sz="2800" dirty="0"/>
              <a:t>proceso está arraigado </a:t>
            </a:r>
            <a:r>
              <a:rPr lang="es-CL" sz="2800" dirty="0" smtClean="0"/>
              <a:t>en la </a:t>
            </a:r>
            <a:r>
              <a:rPr lang="es-CL" sz="2800" dirty="0"/>
              <a:t>forma en que se realiza el </a:t>
            </a:r>
            <a:r>
              <a:rPr lang="es-CL" sz="2800" dirty="0" smtClean="0"/>
              <a:t>trabajo, el compromiso </a:t>
            </a:r>
            <a:r>
              <a:rPr lang="es-CL" sz="2800" dirty="0"/>
              <a:t>y </a:t>
            </a:r>
            <a:r>
              <a:rPr lang="es-CL" sz="2800" dirty="0" smtClean="0"/>
              <a:t>la consistencia </a:t>
            </a:r>
            <a:r>
              <a:rPr lang="es-CL" sz="2800" dirty="0"/>
              <a:t>para </a:t>
            </a:r>
            <a:r>
              <a:rPr lang="es-CL" sz="2800" dirty="0" smtClean="0"/>
              <a:t>ejecutarlo.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L" sz="2800" dirty="0" smtClean="0"/>
              <a:t>Lo </a:t>
            </a:r>
            <a:r>
              <a:rPr lang="es-CL" sz="2800" dirty="0"/>
              <a:t>que se pretende al implementar </a:t>
            </a:r>
            <a:r>
              <a:rPr lang="es-CL" sz="2800" dirty="0" smtClean="0"/>
              <a:t>el o los  modelos </a:t>
            </a:r>
            <a:r>
              <a:rPr lang="es-CL" sz="2800" dirty="0" err="1" smtClean="0"/>
              <a:t>CMMi</a:t>
            </a:r>
            <a:r>
              <a:rPr lang="es-CL" sz="2800" dirty="0" smtClean="0"/>
              <a:t> y </a:t>
            </a:r>
            <a:r>
              <a:rPr lang="es-CL" sz="2800" dirty="0" err="1" smtClean="0"/>
              <a:t>TMMi</a:t>
            </a:r>
            <a:r>
              <a:rPr lang="es-CL" sz="2800" dirty="0" smtClean="0"/>
              <a:t> es </a:t>
            </a:r>
            <a:r>
              <a:rPr lang="es-CL" sz="2800" dirty="0"/>
              <a:t>institucionalizar los procesos de desarrollo de </a:t>
            </a:r>
            <a:r>
              <a:rPr lang="es-CL" sz="2800" dirty="0" smtClean="0"/>
              <a:t>Software de la </a:t>
            </a:r>
            <a:r>
              <a:rPr lang="es-CL" sz="2800" dirty="0"/>
              <a:t>empresa. 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>
                <a:solidFill>
                  <a:schemeClr val="bg1"/>
                </a:solidFill>
              </a:rPr>
              <a:t>Institucionalización del </a:t>
            </a:r>
            <a:r>
              <a:rPr lang="es-CL" sz="3200" dirty="0" smtClean="0">
                <a:solidFill>
                  <a:schemeClr val="bg1"/>
                </a:solidFill>
              </a:rPr>
              <a:t>proceso</a:t>
            </a:r>
            <a:endParaRPr lang="es-CL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Marcador de conteni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493910"/>
              </p:ext>
            </p:extLst>
          </p:nvPr>
        </p:nvGraphicFramePr>
        <p:xfrm>
          <a:off x="994057" y="4540503"/>
          <a:ext cx="7869723" cy="1852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91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smtClean="0">
                <a:solidFill>
                  <a:schemeClr val="bg1"/>
                </a:solidFill>
                <a:latin typeface="Candara"/>
                <a:cs typeface="Candara"/>
              </a:rPr>
              <a:t>Diagnostico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Diagnóstico</a:t>
            </a:r>
            <a:endParaRPr lang="es-CL" sz="3200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7882" y="1155997"/>
            <a:ext cx="5388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dirty="0" smtClean="0">
                <a:solidFill>
                  <a:schemeClr val="tx2">
                    <a:lumMod val="50000"/>
                  </a:schemeClr>
                </a:solidFill>
              </a:rPr>
              <a:t>¿Estarán organizadas las pruebas…?</a:t>
            </a:r>
            <a:endParaRPr lang="es-CL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52122" y="1783461"/>
            <a:ext cx="8445920" cy="4829861"/>
            <a:chOff x="416037" y="1620266"/>
            <a:chExt cx="8445920" cy="4829861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4964" y="1620266"/>
              <a:ext cx="841417" cy="609805"/>
            </a:xfrm>
            <a:prstGeom prst="rect">
              <a:avLst/>
            </a:prstGeom>
          </p:spPr>
        </p:pic>
        <p:pic>
          <p:nvPicPr>
            <p:cNvPr id="1026" name="Picture 2" descr="stethoscope,do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585" y="3197273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upo 7"/>
            <p:cNvGrpSpPr/>
            <p:nvPr/>
          </p:nvGrpSpPr>
          <p:grpSpPr>
            <a:xfrm>
              <a:off x="574492" y="3335877"/>
              <a:ext cx="1058966" cy="1189888"/>
              <a:chOff x="549012" y="1788083"/>
              <a:chExt cx="1058966" cy="1189888"/>
            </a:xfrm>
          </p:grpSpPr>
          <p:pic>
            <p:nvPicPr>
              <p:cNvPr id="1030" name="Picture 6" descr="view,process,all,tree,plant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012" y="1788083"/>
                <a:ext cx="1006802" cy="100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hart,bar,tabl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551" y="2162541"/>
                <a:ext cx="815427" cy="815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CuadroTexto 6"/>
            <p:cNvSpPr txBox="1"/>
            <p:nvPr/>
          </p:nvSpPr>
          <p:spPr>
            <a:xfrm>
              <a:off x="3481364" y="5210681"/>
              <a:ext cx="1770981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s-CL" sz="2400" dirty="0" smtClean="0">
                  <a:solidFill>
                    <a:schemeClr val="accent6">
                      <a:lumMod val="50000"/>
                    </a:schemeClr>
                  </a:solidFill>
                  <a:latin typeface="French Script MT" panose="03020402040607040605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¿Existirá un equipo de calidad</a:t>
              </a:r>
              <a:r>
                <a:rPr lang="es-CL" sz="1600" dirty="0" smtClean="0">
                  <a:solidFill>
                    <a:schemeClr val="accent6">
                      <a:lumMod val="50000"/>
                    </a:schemeClr>
                  </a:solidFill>
                  <a:latin typeface="French Script MT" panose="03020402040607040605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?</a:t>
              </a:r>
              <a:endParaRPr lang="es-CL" sz="1600" dirty="0">
                <a:solidFill>
                  <a:schemeClr val="accent6">
                    <a:lumMod val="50000"/>
                  </a:schemeClr>
                </a:solidFill>
                <a:latin typeface="French Script MT" panose="03020402040607040605" pitchFamily="66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1036" name="Picture 12" descr="Imagen relacionad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7374" y="3441951"/>
              <a:ext cx="1572343" cy="1179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n relacionada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99819" y="4973426"/>
              <a:ext cx="1262138" cy="147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>
              <a:off x="416037" y="4613522"/>
              <a:ext cx="19493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400" dirty="0" smtClean="0">
                  <a:solidFill>
                    <a:schemeClr val="accent6">
                      <a:lumMod val="50000"/>
                    </a:schemeClr>
                  </a:solidFill>
                  <a:latin typeface="French Script MT" panose="03020402040607040605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¿Cuál será el nivel</a:t>
              </a:r>
              <a:r>
                <a:rPr lang="es-CL" sz="1600" dirty="0" smtClean="0">
                  <a:solidFill>
                    <a:schemeClr val="accent6">
                      <a:lumMod val="50000"/>
                    </a:schemeClr>
                  </a:solidFill>
                  <a:latin typeface="French Script MT" panose="03020402040607040605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?</a:t>
              </a:r>
              <a:endParaRPr lang="es-CL" sz="1600" dirty="0">
                <a:solidFill>
                  <a:schemeClr val="accent6">
                    <a:lumMod val="50000"/>
                  </a:schemeClr>
                </a:solidFill>
                <a:latin typeface="French Script MT" panose="03020402040607040605" pitchFamily="66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1428812" y="3497572"/>
              <a:ext cx="14263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s-CL" sz="2400" dirty="0" smtClean="0">
                  <a:solidFill>
                    <a:schemeClr val="accent6">
                      <a:lumMod val="50000"/>
                    </a:schemeClr>
                  </a:solidFill>
                  <a:latin typeface="French Script MT" panose="03020402040607040605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¿Se habrá implementado </a:t>
              </a:r>
              <a:r>
                <a:rPr lang="es-CL" sz="1600" i="1" dirty="0" err="1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TMMi</a:t>
              </a:r>
              <a:r>
                <a:rPr lang="es-CL" sz="1600" dirty="0" smtClean="0">
                  <a:solidFill>
                    <a:schemeClr val="accent6">
                      <a:lumMod val="50000"/>
                    </a:schemeClr>
                  </a:solidFill>
                  <a:latin typeface="French Script MT" panose="03020402040607040605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?</a:t>
              </a:r>
              <a:endParaRPr lang="es-CL" sz="1600" dirty="0">
                <a:solidFill>
                  <a:schemeClr val="accent6">
                    <a:lumMod val="50000"/>
                  </a:schemeClr>
                </a:solidFill>
                <a:latin typeface="French Script MT" panose="03020402040607040605" pitchFamily="66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111030" y="1943275"/>
              <a:ext cx="167226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s-CL" sz="2400" dirty="0" smtClean="0">
                  <a:solidFill>
                    <a:schemeClr val="accent6">
                      <a:lumMod val="50000"/>
                    </a:schemeClr>
                  </a:solidFill>
                  <a:latin typeface="French Script MT" panose="03020402040607040605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¿Tendrán un control sobre los defectos</a:t>
              </a:r>
              <a:r>
                <a:rPr lang="es-CL" sz="1600" dirty="0" smtClean="0">
                  <a:solidFill>
                    <a:schemeClr val="accent6">
                      <a:lumMod val="50000"/>
                    </a:schemeClr>
                  </a:solidFill>
                  <a:latin typeface="French Script MT" panose="03020402040607040605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?</a:t>
              </a:r>
              <a:endParaRPr lang="es-CL" sz="1600" dirty="0">
                <a:solidFill>
                  <a:schemeClr val="accent6">
                    <a:lumMod val="50000"/>
                  </a:schemeClr>
                </a:solidFill>
                <a:latin typeface="French Script MT" panose="03020402040607040605" pitchFamily="66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1467075" y="2177920"/>
              <a:ext cx="2000930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s-CL" sz="2400" dirty="0" smtClean="0">
                  <a:solidFill>
                    <a:schemeClr val="accent6">
                      <a:lumMod val="50000"/>
                    </a:schemeClr>
                  </a:solidFill>
                  <a:latin typeface="French Script MT" panose="03020402040607040605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¿Se habrán validado los requerimientos?</a:t>
              </a:r>
              <a:endParaRPr lang="es-CL" sz="1600" dirty="0">
                <a:solidFill>
                  <a:schemeClr val="accent6">
                    <a:lumMod val="50000"/>
                  </a:schemeClr>
                </a:solidFill>
                <a:latin typeface="French Script MT" panose="03020402040607040605" pitchFamily="66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5874851" y="3478629"/>
              <a:ext cx="128664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s-CL" sz="2400" dirty="0" smtClean="0">
                  <a:solidFill>
                    <a:schemeClr val="accent6">
                      <a:lumMod val="50000"/>
                    </a:schemeClr>
                  </a:solidFill>
                  <a:latin typeface="French Script MT" panose="03020402040607040605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¿Existirán métricas</a:t>
              </a:r>
              <a:r>
                <a:rPr lang="es-CL" sz="1600" dirty="0" smtClean="0">
                  <a:solidFill>
                    <a:schemeClr val="accent6">
                      <a:lumMod val="50000"/>
                    </a:schemeClr>
                  </a:solidFill>
                  <a:latin typeface="French Script MT" panose="03020402040607040605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?</a:t>
              </a:r>
              <a:endParaRPr lang="es-CL" sz="1600" dirty="0">
                <a:solidFill>
                  <a:schemeClr val="accent6">
                    <a:lumMod val="50000"/>
                  </a:schemeClr>
                </a:solidFill>
                <a:latin typeface="French Script MT" panose="03020402040607040605" pitchFamily="66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3" name="Picture 2" descr="user,group,account,profile,people,huma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67240" y="4759377"/>
              <a:ext cx="1085351" cy="1085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bug,buddy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5115" y="1870532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Conector recto de flecha 11"/>
            <p:cNvCxnSpPr/>
            <p:nvPr/>
          </p:nvCxnSpPr>
          <p:spPr>
            <a:xfrm flipV="1">
              <a:off x="4967785" y="2647666"/>
              <a:ext cx="477672" cy="3837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Conector recto de flecha 24"/>
            <p:cNvCxnSpPr/>
            <p:nvPr/>
          </p:nvCxnSpPr>
          <p:spPr>
            <a:xfrm flipV="1">
              <a:off x="5230379" y="3808772"/>
              <a:ext cx="8438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>
              <a:stCxn id="1026" idx="2"/>
              <a:endCxn id="7" idx="0"/>
            </p:cNvCxnSpPr>
            <p:nvPr/>
          </p:nvCxnSpPr>
          <p:spPr>
            <a:xfrm>
              <a:off x="4358185" y="4416474"/>
              <a:ext cx="8670" cy="7942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/>
            <p:nvPr/>
          </p:nvCxnSpPr>
          <p:spPr>
            <a:xfrm flipH="1" flipV="1">
              <a:off x="3370639" y="2620411"/>
              <a:ext cx="520733" cy="3531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/>
            <p:nvPr/>
          </p:nvCxnSpPr>
          <p:spPr>
            <a:xfrm flipH="1">
              <a:off x="2651989" y="3808772"/>
              <a:ext cx="829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912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9074" y="1600200"/>
            <a:ext cx="5858054" cy="4525963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CL" sz="2800" dirty="0" smtClean="0"/>
              <a:t>Es una evaluación.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sz="2800" dirty="0" smtClean="0"/>
              <a:t>Entrega el </a:t>
            </a:r>
            <a:r>
              <a:rPr lang="es-CL" sz="2800" dirty="0"/>
              <a:t>nivel de </a:t>
            </a:r>
            <a:r>
              <a:rPr lang="es-CL" sz="2800" dirty="0" smtClean="0"/>
              <a:t>madurez y el estado de </a:t>
            </a:r>
            <a:r>
              <a:rPr lang="es-CL" sz="2800" dirty="0"/>
              <a:t>los procesos de </a:t>
            </a:r>
            <a:r>
              <a:rPr lang="es-CL" sz="2800" dirty="0" smtClean="0"/>
              <a:t>la organización.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sz="2800" dirty="0" smtClean="0"/>
              <a:t>Permite definir claramente los objetivos de implantar un modelo de calidad.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sz="2800" dirty="0" smtClean="0"/>
              <a:t>Facilita identificar las </a:t>
            </a:r>
            <a:r>
              <a:rPr lang="es-CL" sz="2800" dirty="0"/>
              <a:t>oportunidades de </a:t>
            </a:r>
            <a:r>
              <a:rPr lang="es-CL" sz="2800" dirty="0" smtClean="0"/>
              <a:t>mejora, </a:t>
            </a:r>
            <a:r>
              <a:rPr lang="es-CL" sz="2800" dirty="0"/>
              <a:t>dependiendo del estado </a:t>
            </a:r>
            <a:r>
              <a:rPr lang="es-CL" sz="2800" dirty="0" smtClean="0"/>
              <a:t>actual.</a:t>
            </a:r>
            <a:endParaRPr lang="es-CL" sz="2800" dirty="0"/>
          </a:p>
          <a:p>
            <a:pPr algn="just">
              <a:buFont typeface="Wingdings" panose="05000000000000000000" pitchFamily="2" charset="2"/>
              <a:buChar char="ü"/>
            </a:pPr>
            <a:endParaRPr lang="es-CL" sz="2800" dirty="0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Diagnostico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28" y="1760538"/>
            <a:ext cx="23145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5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638339"/>
              </p:ext>
            </p:extLst>
          </p:nvPr>
        </p:nvGraphicFramePr>
        <p:xfrm>
          <a:off x="2950143" y="3193366"/>
          <a:ext cx="8229600" cy="4030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¿Para qué hacer un diagnostico…?</a:t>
            </a:r>
            <a:endParaRPr lang="es-CL" sz="3200" dirty="0">
              <a:solidFill>
                <a:schemeClr val="bg1"/>
              </a:solidFill>
            </a:endParaRPr>
          </a:p>
        </p:txBody>
      </p:sp>
      <p:sp>
        <p:nvSpPr>
          <p:cNvPr id="5" name="Marcador de contenido 1"/>
          <p:cNvSpPr txBox="1">
            <a:spLocks/>
          </p:cNvSpPr>
          <p:nvPr/>
        </p:nvSpPr>
        <p:spPr bwMode="auto">
          <a:xfrm>
            <a:off x="666668" y="2991234"/>
            <a:ext cx="6768243" cy="277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</a:pPr>
            <a:r>
              <a:rPr lang="es-CL" sz="2400" dirty="0" smtClean="0"/>
              <a:t>Para realizar un análisis de los procesos de desarrollo de software de la empresa y responder preguntas del tipo:</a:t>
            </a:r>
          </a:p>
          <a:p>
            <a:pPr lvl="0" algn="just"/>
            <a:r>
              <a:rPr lang="es-CL" sz="2200" dirty="0" smtClean="0"/>
              <a:t>¿En qué nivel de madurez está actualmente la empresa? </a:t>
            </a:r>
          </a:p>
          <a:p>
            <a:pPr lvl="0" algn="just"/>
            <a:r>
              <a:rPr lang="es-CL" sz="2200" dirty="0" smtClean="0"/>
              <a:t>¿A cuál se desea llegar?</a:t>
            </a:r>
          </a:p>
          <a:p>
            <a:pPr lvl="0" algn="just"/>
            <a:r>
              <a:rPr lang="es-CL" sz="2200" dirty="0" smtClean="0"/>
              <a:t>¿Cuáles son los procesos a mejorar?</a:t>
            </a:r>
            <a:endParaRPr lang="es-CL" sz="2200" dirty="0"/>
          </a:p>
        </p:txBody>
      </p:sp>
      <p:graphicFrame>
        <p:nvGraphicFramePr>
          <p:cNvPr id="6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215958"/>
              </p:ext>
            </p:extLst>
          </p:nvPr>
        </p:nvGraphicFramePr>
        <p:xfrm>
          <a:off x="2131391" y="1414494"/>
          <a:ext cx="5310418" cy="1266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2685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Objetivos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21875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>
                <a:solidFill>
                  <a:schemeClr val="bg1"/>
                </a:solidFill>
              </a:rPr>
              <a:t>Actividades </a:t>
            </a:r>
            <a:r>
              <a:rPr lang="es-CL" sz="3200" dirty="0" smtClean="0">
                <a:solidFill>
                  <a:schemeClr val="bg1"/>
                </a:solidFill>
              </a:rPr>
              <a:t>de un diagnostico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CL" sz="2400" dirty="0"/>
              <a:t>Son cruciales para detectar el estado actual de la empresa.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AR" sz="2400" dirty="0" smtClean="0"/>
              <a:t>Estos </a:t>
            </a:r>
            <a:r>
              <a:rPr lang="es-AR" sz="2400" dirty="0"/>
              <a:t>deben estar orientados a detectar si </a:t>
            </a:r>
            <a:r>
              <a:rPr lang="es-AR" sz="2400" dirty="0" smtClean="0"/>
              <a:t>cumplen o no </a:t>
            </a:r>
            <a:r>
              <a:rPr lang="es-AR" sz="2400" dirty="0"/>
              <a:t>con </a:t>
            </a:r>
            <a:r>
              <a:rPr lang="es-AR" sz="2400" dirty="0" smtClean="0"/>
              <a:t>el objetivo planteado.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sz="2400" dirty="0" smtClean="0"/>
              <a:t>También se deben detectar las actividades</a:t>
            </a:r>
            <a:r>
              <a:rPr lang="es-CL" sz="2400" dirty="0"/>
              <a:t>, roles y productos que utilizan en la empresa. </a:t>
            </a:r>
            <a:endParaRPr lang="es-CL" sz="2400" dirty="0" smtClean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sz="2400" dirty="0"/>
              <a:t>Las preguntas planteadas p</a:t>
            </a:r>
            <a:r>
              <a:rPr lang="es-CL" sz="2400" dirty="0" smtClean="0"/>
              <a:t>ueden </a:t>
            </a:r>
            <a:r>
              <a:rPr lang="es-CL" sz="2400" dirty="0"/>
              <a:t>ser </a:t>
            </a:r>
            <a:r>
              <a:rPr lang="es-CL" sz="2400" dirty="0" smtClean="0"/>
              <a:t>de </a:t>
            </a:r>
            <a:r>
              <a:rPr lang="es-CL" sz="2400" dirty="0"/>
              <a:t>desarrollo, de selección múltiple o escala de </a:t>
            </a:r>
            <a:r>
              <a:rPr lang="es-CL" sz="2400" dirty="0" smtClean="0"/>
              <a:t>valoración.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sz="2400" dirty="0" smtClean="0"/>
              <a:t>Se recomienda evitar preguntas que induzcan a una respuesta de Si o No. Y en este caso, complementar con otra pregunta que entregue más información.</a:t>
            </a:r>
            <a:endParaRPr lang="es-CL" sz="2400" dirty="0"/>
          </a:p>
          <a:p>
            <a:pPr algn="just">
              <a:buFont typeface="Wingdings" panose="05000000000000000000" pitchFamily="2" charset="2"/>
              <a:buChar char="ü"/>
            </a:pPr>
            <a:endParaRPr lang="es-CL" sz="2400" dirty="0" smtClean="0"/>
          </a:p>
          <a:p>
            <a:pPr algn="just">
              <a:buFont typeface="Wingdings" panose="05000000000000000000" pitchFamily="2" charset="2"/>
              <a:buChar char="ü"/>
            </a:pPr>
            <a:endParaRPr lang="es-CL" sz="2400" dirty="0"/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AR" sz="3200" dirty="0">
                <a:solidFill>
                  <a:schemeClr val="bg1"/>
                </a:solidFill>
              </a:rPr>
              <a:t>Elaborar entrevistas y cuestionarios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6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 smtClean="0"/>
              <a:t>Al analizar los resultados se puede identificar: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sz="2800" dirty="0" smtClean="0"/>
              <a:t>% Cumplimiento de un área de proceso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sz="2800" dirty="0" smtClean="0"/>
              <a:t>% Cumplimiento de nivel de </a:t>
            </a:r>
            <a:r>
              <a:rPr lang="es-CL" sz="2800" dirty="0" err="1" smtClean="0"/>
              <a:t>TMMi</a:t>
            </a:r>
            <a:r>
              <a:rPr lang="es-CL" sz="2800" dirty="0" smtClean="0"/>
              <a:t> o </a:t>
            </a:r>
            <a:r>
              <a:rPr lang="es-CL" sz="2800" dirty="0" err="1" smtClean="0"/>
              <a:t>CMMi</a:t>
            </a:r>
            <a:endParaRPr lang="es-CL" sz="2800" dirty="0" smtClean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sz="2800" dirty="0" smtClean="0"/>
              <a:t>Fortalezas de la empresa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sz="2800" dirty="0" smtClean="0"/>
              <a:t>Debilidades de la empresa</a:t>
            </a:r>
            <a:endParaRPr lang="es-CL" sz="2800" dirty="0"/>
          </a:p>
        </p:txBody>
      </p:sp>
      <p:sp>
        <p:nvSpPr>
          <p:cNvPr id="3" name="Título 2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3200" dirty="0" smtClean="0">
                <a:solidFill>
                  <a:schemeClr val="bg1"/>
                </a:solidFill>
              </a:rPr>
              <a:t>Resultados del Diagnostico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tock,task,centang,check,todo,write,writing,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936" y="4268114"/>
            <a:ext cx="2040609" cy="204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1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4654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Reflexión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sz="2400" dirty="0" smtClean="0"/>
              <a:t>Un modelo de calidad es una guía de buenas prácticas tomadas de empresas de éxito.</a:t>
            </a:r>
          </a:p>
          <a:p>
            <a:pPr algn="just"/>
            <a:r>
              <a:rPr lang="es-CL" sz="2400" dirty="0" err="1" smtClean="0"/>
              <a:t>CMMi</a:t>
            </a:r>
            <a:r>
              <a:rPr lang="es-CL" sz="2400" dirty="0" smtClean="0"/>
              <a:t> y </a:t>
            </a:r>
            <a:r>
              <a:rPr lang="es-CL" sz="2400" dirty="0" err="1" smtClean="0"/>
              <a:t>TMMi</a:t>
            </a:r>
            <a:r>
              <a:rPr lang="es-CL" sz="2400" dirty="0" smtClean="0"/>
              <a:t> son modelos construidos para desarrollo de Software.</a:t>
            </a:r>
          </a:p>
          <a:p>
            <a:pPr algn="just"/>
            <a:r>
              <a:rPr lang="es-CL" sz="2400" dirty="0" err="1" smtClean="0"/>
              <a:t>TMMi</a:t>
            </a:r>
            <a:r>
              <a:rPr lang="es-CL" sz="2400" dirty="0" smtClean="0"/>
              <a:t> contiene prácticas para la calidad de Software.</a:t>
            </a:r>
          </a:p>
          <a:p>
            <a:pPr algn="just"/>
            <a:r>
              <a:rPr lang="es-CL" sz="2400" dirty="0" smtClean="0"/>
              <a:t>Ante de implementar un modelo debemos diagnosticar a la empresa.</a:t>
            </a:r>
          </a:p>
          <a:p>
            <a:pPr algn="just"/>
            <a:r>
              <a:rPr lang="es-CL" sz="2400" dirty="0" smtClean="0"/>
              <a:t>El diagnostico permite proponer mejoras según la necesidad de cada empresa. </a:t>
            </a:r>
            <a:endParaRPr lang="es-C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Objetivos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Entender</a:t>
            </a:r>
          </a:p>
          <a:p>
            <a:pPr lvl="1"/>
            <a:r>
              <a:rPr lang="es-CL" dirty="0" smtClean="0"/>
              <a:t>El desastre de un desarrollo sin control de calidad</a:t>
            </a:r>
          </a:p>
          <a:p>
            <a:r>
              <a:rPr lang="es-CL" dirty="0" smtClean="0"/>
              <a:t>Aprender</a:t>
            </a:r>
          </a:p>
          <a:p>
            <a:pPr lvl="1"/>
            <a:r>
              <a:rPr lang="es-CL" dirty="0" smtClean="0"/>
              <a:t>Modelos de calidad</a:t>
            </a:r>
          </a:p>
          <a:p>
            <a:pPr lvl="2"/>
            <a:r>
              <a:rPr lang="es-CL" dirty="0" err="1" smtClean="0"/>
              <a:t>CMMi</a:t>
            </a:r>
            <a:r>
              <a:rPr lang="es-CL" dirty="0" smtClean="0"/>
              <a:t> y </a:t>
            </a:r>
            <a:r>
              <a:rPr lang="es-CL" dirty="0" err="1" smtClean="0"/>
              <a:t>TMMi</a:t>
            </a:r>
            <a:endParaRPr lang="es-CL" dirty="0" smtClean="0"/>
          </a:p>
          <a:p>
            <a:pPr lvl="1"/>
            <a:r>
              <a:rPr lang="es-CL" dirty="0" smtClean="0"/>
              <a:t>Diagnostico de una empresa</a:t>
            </a:r>
          </a:p>
          <a:p>
            <a:pPr lvl="1"/>
            <a:r>
              <a:rPr lang="es-CL" dirty="0" smtClean="0"/>
              <a:t>Uso de </a:t>
            </a:r>
            <a:r>
              <a:rPr lang="es-CL" dirty="0"/>
              <a:t>e</a:t>
            </a:r>
            <a:r>
              <a:rPr lang="es-CL" dirty="0" smtClean="0"/>
              <a:t>ntrevistas y cuestionarios</a:t>
            </a:r>
          </a:p>
          <a:p>
            <a:r>
              <a:rPr lang="es-CL" dirty="0" smtClean="0"/>
              <a:t>Diagnosticar</a:t>
            </a:r>
          </a:p>
          <a:p>
            <a:pPr lvl="1"/>
            <a:r>
              <a:rPr lang="es-CL" dirty="0" smtClean="0"/>
              <a:t>Nivel de madurez de una empresa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Modelos de Calidad</a:t>
            </a:r>
          </a:p>
          <a:p>
            <a:pPr algn="ctr"/>
            <a:r>
              <a:rPr lang="es-ES_tradnl" sz="2800" b="1" dirty="0" err="1" smtClean="0">
                <a:solidFill>
                  <a:schemeClr val="bg1"/>
                </a:solidFill>
                <a:latin typeface="Candara"/>
                <a:cs typeface="Candara"/>
              </a:rPr>
              <a:t>CMMi</a:t>
            </a:r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 - </a:t>
            </a:r>
            <a:r>
              <a:rPr lang="es-ES_tradnl" sz="2800" b="1" dirty="0" err="1" smtClean="0">
                <a:solidFill>
                  <a:schemeClr val="bg1"/>
                </a:solidFill>
                <a:latin typeface="Candara"/>
                <a:cs typeface="Candara"/>
              </a:rPr>
              <a:t>TMMi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Modelos de Calidad</a:t>
            </a:r>
            <a:endParaRPr lang="es-AR" sz="3200" dirty="0" smtClean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432615" y="1714488"/>
            <a:ext cx="7641406" cy="4500594"/>
            <a:chOff x="1502626" y="1714488"/>
            <a:chExt cx="7641406" cy="4500594"/>
          </a:xfrm>
        </p:grpSpPr>
        <p:sp>
          <p:nvSpPr>
            <p:cNvPr id="5" name="4 Flecha derecha"/>
            <p:cNvSpPr/>
            <p:nvPr/>
          </p:nvSpPr>
          <p:spPr>
            <a:xfrm rot="19100337">
              <a:off x="1502626" y="3078131"/>
              <a:ext cx="5224347" cy="1627176"/>
            </a:xfrm>
            <a:prstGeom prst="rightArrow">
              <a:avLst>
                <a:gd name="adj1" fmla="val 65814"/>
                <a:gd name="adj2" fmla="val 10628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es-CL" sz="2200" dirty="0" smtClean="0">
                  <a:solidFill>
                    <a:srgbClr val="425222"/>
                  </a:solidFill>
                </a:rPr>
                <a:t>Para obtener un producto de calidad, es imprescindible  un buen proceso de desarrollo</a:t>
              </a:r>
              <a:endParaRPr lang="es-AR" sz="2200" dirty="0">
                <a:solidFill>
                  <a:srgbClr val="425222"/>
                </a:solidFill>
              </a:endParaRPr>
            </a:p>
          </p:txBody>
        </p:sp>
        <p:sp>
          <p:nvSpPr>
            <p:cNvPr id="6" name="5 Rectángulo"/>
            <p:cNvSpPr/>
            <p:nvPr/>
          </p:nvSpPr>
          <p:spPr>
            <a:xfrm>
              <a:off x="5857884" y="4143380"/>
              <a:ext cx="3000396" cy="64294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smtClean="0">
                  <a:solidFill>
                    <a:schemeClr val="tx2">
                      <a:lumMod val="50000"/>
                    </a:schemeClr>
                  </a:solidFill>
                </a:rPr>
                <a:t>Desarrollo</a:t>
              </a:r>
              <a:endParaRPr lang="es-AR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" name="6 Rectángulo"/>
            <p:cNvSpPr/>
            <p:nvPr/>
          </p:nvSpPr>
          <p:spPr>
            <a:xfrm>
              <a:off x="5429256" y="5572140"/>
              <a:ext cx="3714776" cy="64294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smtClean="0">
                  <a:solidFill>
                    <a:schemeClr val="tx2">
                      <a:lumMod val="50000"/>
                    </a:schemeClr>
                  </a:solidFill>
                </a:rPr>
                <a:t>Toma de Requerimiento</a:t>
              </a:r>
              <a:endParaRPr lang="es-AR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" name="7 Rectángulo"/>
            <p:cNvSpPr/>
            <p:nvPr/>
          </p:nvSpPr>
          <p:spPr>
            <a:xfrm>
              <a:off x="5643570" y="4857760"/>
              <a:ext cx="3357618" cy="64294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smtClean="0">
                  <a:solidFill>
                    <a:schemeClr val="tx2">
                      <a:lumMod val="50000"/>
                    </a:schemeClr>
                  </a:solidFill>
                </a:rPr>
                <a:t>Análisis y diseño</a:t>
              </a:r>
              <a:endParaRPr lang="es-AR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" name="8 Rectángulo"/>
            <p:cNvSpPr/>
            <p:nvPr/>
          </p:nvSpPr>
          <p:spPr>
            <a:xfrm>
              <a:off x="6000760" y="3429000"/>
              <a:ext cx="2714676" cy="64294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smtClean="0">
                  <a:solidFill>
                    <a:schemeClr val="tx2">
                      <a:lumMod val="50000"/>
                    </a:schemeClr>
                  </a:solidFill>
                </a:rPr>
                <a:t>Testing de Software</a:t>
              </a:r>
              <a:endParaRPr lang="es-AR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6429388" y="2714620"/>
              <a:ext cx="1928858" cy="64294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smtClean="0">
                  <a:solidFill>
                    <a:schemeClr val="tx2">
                      <a:lumMod val="50000"/>
                    </a:schemeClr>
                  </a:solidFill>
                </a:rPr>
                <a:t>Paso a Producción</a:t>
              </a:r>
              <a:endParaRPr lang="es-AR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6143604" y="1714488"/>
              <a:ext cx="2500362" cy="64294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_tradnl" sz="2000" dirty="0" smtClean="0">
                  <a:solidFill>
                    <a:schemeClr val="tx2">
                      <a:lumMod val="50000"/>
                    </a:schemeClr>
                  </a:solidFill>
                </a:rPr>
                <a:t>Software</a:t>
              </a:r>
              <a:endParaRPr lang="es-AR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Rectángulo 11"/>
          <p:cNvSpPr/>
          <p:nvPr/>
        </p:nvSpPr>
        <p:spPr>
          <a:xfrm>
            <a:off x="265471" y="1417638"/>
            <a:ext cx="365074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200" b="1" dirty="0">
                <a:solidFill>
                  <a:schemeClr val="accent1">
                    <a:lumMod val="50000"/>
                  </a:schemeClr>
                </a:solidFill>
              </a:rPr>
              <a:t>Un modelo de calidad </a:t>
            </a:r>
            <a:r>
              <a:rPr lang="es-ES_tradnl" sz="2200" b="1" dirty="0" smtClean="0">
                <a:solidFill>
                  <a:schemeClr val="accent1">
                    <a:lumMod val="50000"/>
                  </a:schemeClr>
                </a:solidFill>
              </a:rPr>
              <a:t>es una </a:t>
            </a:r>
            <a:r>
              <a:rPr lang="es-ES_tradnl" sz="2200" b="1" dirty="0">
                <a:solidFill>
                  <a:schemeClr val="accent1">
                    <a:lumMod val="50000"/>
                  </a:schemeClr>
                </a:solidFill>
              </a:rPr>
              <a:t>pauta que al seguirla se </a:t>
            </a:r>
            <a:r>
              <a:rPr lang="es-ES_tradnl" sz="2200" b="1" dirty="0" smtClean="0">
                <a:solidFill>
                  <a:schemeClr val="accent1">
                    <a:lumMod val="50000"/>
                  </a:schemeClr>
                </a:solidFill>
              </a:rPr>
              <a:t>logra procesos y productos de calidad y en consecuencia,  </a:t>
            </a:r>
            <a:r>
              <a:rPr lang="es-ES_tradnl" sz="2200" b="1" dirty="0">
                <a:solidFill>
                  <a:schemeClr val="accent1">
                    <a:lumMod val="50000"/>
                  </a:schemeClr>
                </a:solidFill>
              </a:rPr>
              <a:t>una satisfacción por parte del </a:t>
            </a:r>
            <a:r>
              <a:rPr lang="es-ES_tradnl" sz="2200" b="1" dirty="0" smtClean="0">
                <a:solidFill>
                  <a:schemeClr val="accent1">
                    <a:lumMod val="50000"/>
                  </a:schemeClr>
                </a:solidFill>
              </a:rPr>
              <a:t>usuario.</a:t>
            </a:r>
            <a:endParaRPr lang="es-ES_tradnl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2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5903"/>
            <a:ext cx="8229600" cy="4525963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600" b="1" i="1" dirty="0" smtClean="0">
                <a:solidFill>
                  <a:schemeClr val="accent3">
                    <a:lumMod val="50000"/>
                  </a:schemeClr>
                </a:solidFill>
              </a:rPr>
              <a:t>Capability Maturity Model for Integration</a:t>
            </a:r>
          </a:p>
          <a:p>
            <a:pPr algn="just"/>
            <a:r>
              <a:rPr lang="es-AR" sz="2600" dirty="0" smtClean="0"/>
              <a:t>Es un modelo de calidad de procesos que contiene las mejores prácticas de la industria para el desarrollo, mantenimiento, adquisición y operación de productos y servicios.</a:t>
            </a:r>
          </a:p>
          <a:p>
            <a:pPr algn="just"/>
            <a:r>
              <a:rPr lang="es-CL" sz="2600" dirty="0" smtClean="0"/>
              <a:t>Es </a:t>
            </a:r>
            <a:r>
              <a:rPr lang="es-CL" sz="2600" dirty="0"/>
              <a:t>un modelo de referencia de prácticas maduras usadas para evaluar y mejorar la capacidad de los procesos. </a:t>
            </a:r>
            <a:endParaRPr lang="es-CL" sz="2600" dirty="0" smtClean="0"/>
          </a:p>
          <a:p>
            <a:pPr algn="just"/>
            <a:r>
              <a:rPr lang="es-CL" sz="2600" dirty="0" smtClean="0"/>
              <a:t>Es </a:t>
            </a:r>
            <a:r>
              <a:rPr lang="es-CL" sz="2600" dirty="0"/>
              <a:t>una ruta evolutiva de implementación de las mejores prácticas en los procesos organizacionales. </a:t>
            </a:r>
            <a:endParaRPr lang="es-AR" sz="2600" dirty="0" smtClean="0"/>
          </a:p>
          <a:p>
            <a:pPr>
              <a:buNone/>
            </a:pPr>
            <a:endParaRPr lang="es-AR" sz="26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3200" dirty="0" err="1" smtClean="0">
                <a:solidFill>
                  <a:schemeClr val="bg1"/>
                </a:solidFill>
              </a:rPr>
              <a:t>CMMi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222460" y="5177957"/>
            <a:ext cx="1464340" cy="15371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609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>
          <a:xfrm>
            <a:off x="460375" y="1531938"/>
            <a:ext cx="8229600" cy="4525963"/>
          </a:xfrm>
        </p:spPr>
        <p:txBody>
          <a:bodyPr>
            <a:normAutofit/>
          </a:bodyPr>
          <a:lstStyle/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s-ES" sz="2800" dirty="0" smtClean="0"/>
              <a:t>Establece niveles de madurez para clasificar a las organizaciones.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L" sz="2800" dirty="0"/>
              <a:t>Un </a:t>
            </a:r>
            <a:r>
              <a:rPr lang="es-CL" sz="3000" b="1" dirty="0">
                <a:solidFill>
                  <a:schemeClr val="accent3">
                    <a:lumMod val="50000"/>
                  </a:schemeClr>
                </a:solidFill>
              </a:rPr>
              <a:t>nivel de madurez </a:t>
            </a:r>
            <a:r>
              <a:rPr lang="es-CL" sz="2800" dirty="0"/>
              <a:t>es una base evolutiva bien definida con relación a la consecución de la mejora de los procesos organizacionales. </a:t>
            </a:r>
            <a:endParaRPr lang="es-CL" sz="28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L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CMMI-DEV </a:t>
            </a:r>
            <a:r>
              <a:rPr lang="es-CL" sz="2800" dirty="0" smtClean="0"/>
              <a:t>es una colección de practicas asociadas al desarrollo de software.</a:t>
            </a:r>
          </a:p>
        </p:txBody>
      </p:sp>
      <p:sp>
        <p:nvSpPr>
          <p:cNvPr id="10243" name="AutoShape 8" descr="data:image/jpeg;base64,/9j/4AAQSkZJRgABAQAAAQABAAD/2wCEAAkGBhQSEBUUExIVFRUUGRcYGBYVFxQXFxcWGBgVGBUYFxUYHiYeGBojGhcWHy8gJCcpLCwsFx4xNTAqNSYrLCkBCQoKDgwOGg8PGjIlHCQ0LCwsLCwsLSwpLCwsLiwpLCwqLCwvLCwsKSksLywsLCwsLCwsLCwsLCwsLCwsLCwsLP/AABEIAMIBAwMBIgACEQEDEQH/xAAcAAACAwEBAQEAAAAAAAAAAAAEBQADBgIHAQj/xABVEAABAgMDBgYNBwgJAwUAAAABAgMABBEFEiEGEzFBUWEicYGRobEUFRYkMjRUk5S0wdHTI1Nyc4PS8AdCUlVidLKzM0WSoqOkwuHxQ4KERGNkxOP/xAAbAQACAwEBAQAAAAAAAAAAAAADBAACBQEGB//EADMRAAIBAgQBCQkAAwEAAAAAAAABAgMRBBIhMVEUIjNBcYGhsdEFEzI0UmGRwfBCYuEV/9oADAMBAAIRAxEAPwDNWnlJNpS01nUqQliWolxmWcpWXZUeE42ScSdJhVLWw+2vOILKV0pUS0po1/8ASpBmUiLrwT+i1LJ5Uy7IPVA9hWcJl/NFwNgJUpSykqCUpFVEgYnDZDGWKimzMlVrSqOEX1suVlZOHS636NJ/Cjjunm/nG/RpT4UP1ZFS2q1GTxsPj3xSvJKXGHbBBP7DKyOdSknoiuamXy4oTd0838436NKfCid0838436NKfChwclJfy8eZ/wD1ipeTsqNNoDzB9jkV95RXWiZcV/MWd0838436NKfCid0838436NKfCg/tLJ/rEejr+JHJsiT/AFh/l1nqXE95R4o7lxX8wLunm/nG/RpT4UTunm/nG/RpT4UFGzpEabR/yrv345MjI/rH/Ku/ejuekctiv5g/dPN/ON+jSnwondPN/ON+jSnwovEnIfrL/Ku/fjoSEif6yHozn34makS2K/mDd0838436NKfCid0838436NKfCgxuypJWi0Rt8XXo5VxYbDk/1iBxsK+JHM9HiTLiv5i/unm/nG/RpT4UTunm/nG/RpT4UGGzJH9Zo8yfiRwqQkB/WafML9jkdz0iWxPHxQN3Tzfzjfo0p8KJ3Tzfzjfo0p8KCOwpD9Zp9HX9+J2FIfrIejOffjuakdy4r+YP3Tzfzjfo0p8KJ3Tzfzjfo0p8KCRISP6x/wAs79+OFSsgP6y/yrv3omakcy4r+aKe6eb+cb9GlPhRO6eb+cb9GlPhQQmRkT/WX+WdH+uPhlJAf1kPRnPvxzNSJbFfzRR3Tzfzjfo0p8KJ3Tzfzjfo0p8KLxKSH6zHozn346EjIfrNPo6x1riZqRLYr+aBu6eb+cb9GlPhRO6eb+cb9GlPhQX2skf1mjzJ+JHBkpAf1mn0df34melxJbFfzQP3Tzfzjfo0p8KJ3Tzfzjfo0p8KCBJyH6zT6O59+J2FIfrIejOffjqdNktiV1+KB+6eb+cb9GlPhR9GVE38436NKfCi1yVkQCRaNaDQJZzHd4cVyDEk4iqrQDKv0XZd7+JsqEdvTJbE8fFHYyyngODMXN7bUu2r+222FDngO1coZl5Hyy23N62JYq/tlu90wM6pOcKULS4mhIcTeuqoQDQKAOsRTNeCYsowaugTq1oTyyYqtSQW04EpqQW2V4DD5VptwjDYV0j7HpNiSSHJZlSxVWbQK0GhKQlP90CJCTkjdUXbcV5YJpNK+gx6uyYu/Jc0FWkoEVGYdBH0rqf9UV5Z+Nq+rl/VmYu/Jkqk86RpDbQruVOySVc6SRywzU6LuMih80+1+Z7mMkJf5tPNH3uPY+bTzQ7RojqBD4iOR8v82nmhJa+RTA0oF06DTQd+6NxFMw0FAgioMLYqDnDQh5h3EtEkFIB1HVtKt+GreIUzdhNtuEXBhhWgI5DyHGPQJyVzZunwfzTshBaVmpDSrx4Q8E1pWunRuxjzDqThJpstbQyVt2RKlpBTS8NSRrNcVA7gNG+MvMWaCQKDRTYDQaeOH82msDyrgQ4DQGmo6jhiI0MPUdtxecrsAmMm0NDhJIva1Y0JAJoBpoIEas1tIKVA4VqfzdQThr0bfzo0ltTgmbqBdRSiamoN4YcKgpt0RnrWnr1EgBNyiai9wlUAJxh2EpS3BydtityVAUUG5gaEVIugEEgK16BHdqoTglKapxoTgTopieTpha1McLHUeXTBku8pyqcCAb206McdOyDuFtReVRyug2zcmApla8CoUoBQhQxqNo3U1xnJ2yw2spUNVQRiNFYfS08WmlJvEcI8Cm0UrQ4YUpyCEVpTV46a017tWHRFqOfM77Fm9EkLnEgnRDIyADbYSKqcxrxkj2QvCIeWPMVSEmhUghSK7jWldmkcu6DVW0roNRd3lKBIgaDUbaYV90VrkwSRhXbq0wahJSVXwReB07aikdy11Lgv+CDjxa+OF5S0uMOGpSqXLbY4A21ps9nvhLaDBCt2njG0RobTtYOE0SADz4bTthE+xXHD3R2DfWBau9A2RsELbqo3TSurEaR7IWPSZHWOnD2QdIVVeSSbqQCdJoBXT1Rzac+lRwO2mOgAAAcemLptMG276C8LGO7piq5WPlItYcpUbYJ1lnpsdyzeNaYQXhUYYdcWNyuFNuiOky+MNxi0rCkqibLUywUnwf8An3QHMS4pohkoUFNmFYBmRhB5IDTk77hlntAybahpS7MJPEpMqpPUqKJvwTBNk+I/br/lte+BpvwTAqfw/kNiOlXYjeZPDvRn6tPVEjvJ0d6M/Vp6hEjNb1PQpaCPLPxtX1cv6uzHGQjl1+ZVsZbPNOyUd5Z+Nq+rl/VmYpyMFXZoDWw367JQ9V6Hu/Rh0fmX2vzP0ZY1ph1sGuOuClOXTujy+xbZUw5p4JOjZHoTU6FJjJoYtVIa7ocjK4zC4+EwuafINILQ5WOSxd9GgyRVNS4UKGMfbEuU8BeKdR2RtlwoteSC0kEYRhY6Nm2i9tDy20pIoOPIdsKXW6CkbGflrhuLxSdB2bxGfnpEpVTVTgnURFcNVtuLziIlPEDl6dvHCif4StGmn+54o0KJetdRhVOytK7Y3qEkxWXBiS5Spg2xHbjl6mgA4gkGlNI1jcdMUFrT+NcdsPqRgNB4xs6cBGha8bCrVmS1XgVVCQk0xAJ01NSd8Ls1XX+NsGhm8VlWqp2CKmkkfjVri8I25p1vrKXWhWicRt6+SLG00EFrapTiitaIKoWKuYQXlFGJNDBJl/COigHOTh19EVJTVtA/aHTD+aYTmMBjeRzDOk8mFYz8ZJQcUkaWBvVUnJmXtGXovRsr1eyBVNYQ9tocIDYffC99ig4qwKMtEHlC17CZDxReFcCMaa4EUgVrtjudXieaPubqpI3D2GHorrFHpqfXEcGLZJhNRUj8ajsj6hNSRtwjlLRFCIulrcC3pYYN4HipSC5VuovU1wCwumOmHNmpCkLHER0w7S1ZnV3lVwd9GMAzaeCYYr0GBHU1rxRepsVpS1O7K8R/8hf8tmBZvwTBdmDvL/yF/wApmBJvwTC1P4fyP4jpV2I9Byd8UY+rR1CJHzJ096M/Vp6hHyMx7nolsIssvGz9XL+rMx8yC8YmPqmfXpGJlh40fq5f1ZiPmQvjEx9U169Iw/WeWjf7fowaPzL7X5nqFu2CUuhaRwScRs11gY5TdiNuqWLyUJUoCtK0qQK6tlY2FmvpdF0x5n+VizizLrpoIVT3R5KlJTyzhtJjjjZj/JrLKbXMSjcy3LZueQtbRYLt9sJbDnygXgRQgVGsxuEvUXdjzSzXUonrLBwCJBZ4rzbSYBtfKp15Dk8ucel2M9mJZuWS2VOFJKStd/BQJCjSoFE8+lVpqpaK0Yy4c+0T15yaoY+KWFJqN8YXJ23Jnsh+UmlNuqlkoUHmwU30rvXQ4jQldADwcOuEkxa01NTE4tidVLNyRYCRwczQpK5hbySCVgJBoOKMv3E51ZQbVl+7WOpPbrNtaNnBxJB1YxlZtq4QhejUdmOBEUPm0SspctFDbqkLWw2ywktuobSlRW7fqpNSoJpuJEZ9213JmVbnZmYdl0vOJZl2ZZDaipQ4Klrv+ECoKNK4AU1iCQwE1azXj6FZU5MKdazayVeDtjOuB5bErMlxJE046gMhulxDZWFKzlcTwRq1w17XPqmJiUmpkJZk0F195gUWpJSFNpF4UQog1IFRhQRRakukytjNyy3Ah115KFLSkOAOOBJJAqm8AtWOjXGjh6Tgudv/AMZVULptrXq/IvVJYnlipUtjxeyCVyLyXLQCHkluz6krdRVbmJCUEpoATRWMEs5KrXJy0yJ0NrmgpNx7hJU6tVGkMpSOCaBWJrjTRWHozyrVicsHUlcTstgqUNteokQLdxh/lDk0mWTNLln3lGTzaXS+lBbcU6KENKFCFpqCUmunTt47nZXtc5OCcmuDVLd5ptsOPU4KUoxKhewJBwodhgyrR0Zx4Gpdq6BXpJWbQqmBSIDebx5I31m2VnbLbURw0pxptriIxVos3HCk6oPGV9DPnHKdqapmuNPsjQKAzYG0HoQ57xzwlmf+nz9AjRJarQfopUabOApQ64yPaL50Tb9lrmyM4+i9MBJNKk6dpGEd2o0A3xpSeUipit7hTApgaAjjpeEcZQOEJujEkJPIQD/tAv8AJDHUzIzyMaa4tk1BKlLV+boG3YOqOXaJNVadQr7YHvkmukxr03oZ0k9mFyHCXjqqTxnTDCUYrXcIHk2bqd6urXDWzUcBR3+yGYqyE6krvQoDNYLkHLixs0HljlhFVUjpTNcNcMR3Eauuj2CJ+WoTsMBss1vcUEpmS4hwGnACabdNDXbHUijgLPF7Y7KzA01JKz3A5NNJQj/31/ymYBm/BMHsHvdX16/5bMATfgmFofD+TUr9KuxG9yePejP1aeqJFeTyu9WfoJ6okZ7Wp6BPQTZXHvk/Vy3qzEc5Eqo9MnYy169Ix9ys8Z+ylvVmIqyRNHJv6hv12Shuur0Wvt+jDo/MvtfmexWFN1WFA7a80K/yqMqfs9SW031nQBp0ivLSsAZGzvDIOpKo0EzN3SNaTWsfO41Z4KtktdXuaq5y0MBadpy0xmayFp32GktJKSlk3ANdFGuiBmptlTcvLdgTxEm6t1poBDmdrVQS64CLgCyam6eDhHqrcolSSoAVAB59MIZUXJ1wjDw+iNyl7Qc0ub4nJVWmZY2RMTM8iaMo7LOhTa3nFPJKLraLpbaQnFQcoKlVaAcdVtoy0yiXnpZMs8pU462tLqQC1mxQqSpVeCcOWvP6lMzgWo6iEio2jbBNrgJbRQaadUHlinHNJLb1/JzO278TzF+2HxaDc27JPhlMuZYoTcW4KhV5aQDQi8YHam2izJtdhT6+wlKW0lTSAl5SsUF1SVfJALxIorAaTHpSgMzo0+8wG25ddTTWUwBe0HpeJb3rMLNWrfM4HZCbbXPJQl5bebeuKbASM23wSUmhJJVXER0/by0iXpZKy3JqT2NnHLriUgJClONjS4bpUMaAnXTHfpUlUzoHhHqMdzEsCsggUOEM08TmW3mUlWktjz2eyjbCJlvsGcDM6XVvLUlCHQ6opuBsElJQlKaV/aruKu37ScWmz0sSjzPYNXLjoN0kLbLd1z8+oQccNJwjdW+aIuKGgkc4wIjnKNsX29mZw4sYZhUXABLFz1MRa2Ujc04XS1OzC6lTco8UCVZVTSSD8qBqFBXXEyoyllZlltluSmUhhBQ0C6hlDayKXyhIJWQaYkitNVTBWT6KvnclR9kKLXRR1Y/aMOQpxfcDljZ2eiN7+Tea72S2s1rhy64zX5QLPzU4sDRQR3kxOFDaTsXFv5Q54OzKqaaDqEMR+MSm7w1F1otXcyTr9yYeLeASSSBVIB5hXoUIqtqxlqVLoSk1IB5KJNSYlohqTALhzjmoV0bh74yMc1OcUtzZ9npxhJvYUJslRJcWbg1E7h0YQjtq2G08FqpOtXRpgm07VemTiaJGhIwAG6EybLqr27IlOnd3qPuCVJ2XMXeLUtKWrQYMkpO84lA2gHYNpj7OvBHybeJ279sMcmkUXvqnHbjGpTbltsIV2oR13K3EUUpOpJIHIaQ6s2X72rtWqEsyeGr6R6zGkl00k2jtvHphxmfHrALKTV5O8n2wQ5JXlKSkgadRwodI2HRFNhK74Tx+wwzl/wCmI+l1wxBXYtV01M+06UBwEVv3cQNF07IKsqaSQtFcTiOStRFTi6AjfEm7M72L6ahSV0NNlAa8cckrbFYtN69ZTLHvdX7w7/A1Ac34Ji6zFkypJ0l5w/3Gopm/BMLQ+H8j+I6VdiNrk+rvVn6CeqJHGT571a+gIkJNG6noLMrPGfspb1ZiKckzw5v6hv12Si7Kzxn7KW9WYgTJ1VOzTsl0euyUNVei7jFo/MPtfma/JN/hr3Nq/wBMP3J28Qnd1mMrke5VS/q1fxJjrKC1uxyVgXlUASnaomiRzmPGYzD+9qZVuaVJ2PTrCc4JB0USIDMnValj9E15xGUctedkL4ccl5ostpemGG0rbcZbVhVDmKF0xwONMd8Vu29OMNNvPTchLF9F9uWeS6olFAoXnEnAnDHRU0juHwNaNoytZdd/5/ovONwqfnFImlbro/ujCNROzl9htW0YjZHn9t2zelkzikFOdQhQb/bUEgJB2E0odhj7b09NyjID07JNvJaKhK3XL926aAODSvAgVoCRhhF6dCpUzKPG3eiii7Gzcm0BAQFpKglJKbybwrU4prUaYHlTemWxtUmPMpPOAWYliQDUw8VkPrcr2SF8FSlhPCCBW8b2oGkal5+dlC7MZ2SmUSRBfCC6haVVALYGIrjgo7DrFIvV9nzUlldy2VmgdcLdoEar/WkQ3dVVfLGIaFpPuMzgRKqTMJS6lBUpoAqNG2QtRN9xQFeQ7o7YyimZpTqms3JolqCYcmgVBL1SkMpCdOIxVvGGgE1HD1IaOwOVOTeg/wAo2AtsnWk06DC/KOYCUJUrRmK8tDCu0srH2ytmZk1JW0pvPLQtJaAcNxpbdeEsKJrTSKHYaS3L06pbDbrbLUtLhczMOAqCAqpSgJTpJAJ4uluMGpa7AHSk3awuyRZdS9LqdbQG59t3NXF3loCBfvrTTAYU5YWZQtFMw4k6QoxoH0PNO2MzKqaccVLOoQ5wlNUXS+7TAkBAUQDr1aoz2Usg6hxTyn2pltT5YU62lTd19IqUKQrAj9pJI3w7Slzu31JiMO8t4LYsshdWuJfWIk+q/OrGnhU6hHNhngqH7ST1x8acpNOL2LUcdxMGnPIpS+wpTh7xxjxZr7dyoDQKqfKFCUj9lIFAAOSp2k7oxdlShm5hSnlKuJSpaynEhKdgO8iu6sW2vJKCWnXVEqfSVgfoorRHKQK8oh3kjIkNuucKmaWKp1VIFSn85O0bIx3H3cc3WzdU890tkcT2TGYUpFDwSBjS8QqpTowrdpXfWMrbM3mxcTS8cTuEeg5ezpYLqqKwAQm+q+q8QCpRUSamiqU1VMeTuVJJJqTiTFsNFz1ZK0ssUluCNoxrr1naYd2Kflab0+yFgR+OaGTHAeI2GNmGhi1Ltspd8I8Z641TwpJM/RMZQnGNTPGkmx9XDYqL8n/6dOG09BhrZ5q9/a9sKMnlfLjcDDOyl/Kn/ug8AVVaCN84njMaqymgqzXNoUoniukeyMmrEnjMaeyn7sk5XQUr6lU6YrU2F5rbtMhZHiv2y/4GYrm/BMd2R4r9sv8AgZjib8EwCHwmnX6Vdxr7APerX0BEiWB4q19ARITZtrYX5WeM/ZS3qzEA2GeDPfuyPXZKDsrfGfspb1ZiALF8Cf8A3ZHrklDNTo+4yKPzD7X5jnJJ2jit6FdaYoyvfOcQpKb2bWhd3bdIVSPuTaqLP0VeyJOO1eVsqOqkeekrTz8DRUdRrlFlRLza3VibQmXfuFcrLsLTPPlCU/JPOFNEpBBF68RTUY5btiz35UszM0VhpB7FSpl1E8wugutBaaodToAqcaY7nlhXBKLokVIXjQbKaYsyVCQFkJFapx164BUx+RO0dvv/AML573MvlC68/Z6A8lRe+TzoAF/SL5CcBfoK02x1bVrSMzIuCYm8/MtIpKrDDrU2DjdbfwKFitKmv6R0w4fcq6o6QVHrhlaMs2oUCQDTZCtDHKlFpx67/nqOvmmesfKaTSqzJhyZSjsFhTLjFx1T2cIuVSkJpdAN69XQNFY7SZZNj2t2O/2Q4u6686lKwn5R45pAvgEkJvE4aVmOss7DvNN5ttJopCilV4JWEgVQspIVdO4jVAFkM35Z+Sl5JbHZim8666+lxttDZqc2LoWcK0BqcdMa1OvTnHM3bta43OKZ8mMtEUsdDV9xEkG1zCEIVeStN1F26QKqADh33o6tW1ZN2VnZVE0pBm5jslLswy601W8klkkBSiQlNalIFY1PY6ezgKC7f6hhB1qyTedNUg46xAI42L1t495V1GjLz092atu4srlJUMpS4UFKpp9tsjOKUrhKQkk0B1qO2E8tOtiWtCUfeEsubWytDriXC2pCCm+mqEk1ABoNddIjXTyhQAU0nqgaeQgy9SkVCTq3xeniLvbQE6rUrsEl8ubORMyjiETd2RQphujQKVtKSEZ9RreoAFG6BUkg7ozuUNpNuslKppt8i8ZeWkWlsstrX/13lqSDeAJ4OJrrArVhZd3PYgUp7YDyhQM8SkAVSnRordFTDUJxuceIdtgaw10UQccE1PEdPTA7ruLm8nrMWWK6EviuIII/HNAilcNWwmvTDNROV12CtGShJNmnt5YeMmlOIDKE4bib0PrLcuXWghJBCqk4XAFqVnK/s3eW9TXGXsNsBwKqnRhVQFK64Kty2w2ktMKvuO4KPGalI/ZB07aRj1byaijcowUYu/WLsrLTM1M3ASoAqUaY1JJPLiRzQqtPJ59lsrW04lIIBKk0oVC8kHZUYxpPye2Il20EtrqcFEqBIVeCSQoEaCFEEcQjeZRSqpmXm2iQCGw46qgPDZbSEpGy8tJNRqTvgyqOlaMdluCnHPds8OlReI4/bBE678upW1Sv4jSKpQUUOfpEMbdssocN0KIFKmlaEjhAkb68hEaqktDMcdxeRjGgn5usuyK+CgQg1wUt/wCTCaahzQ4nsIvR2O7ImbjpVpwPNSDJObookaTUcuNIVMuXVA6wa/gRc2cBxwVSBVCBWMPHHaWe4f2ac5p7Yzl6sMp5RTInHBRAI3ggiLSloweXnLtF1k+K/bL/AIGYrm/BMWWR4p9sv+BmK5vwTAIfAO4jpl3GwsAd6tfQESPtgDvVr6AiQo2biWguyu8Z+ylvVmIDydTUTv7uj1ySg3K/xo/Vy3qzECZNf+t/d0euSUHq9F3foyKPzL7X5ndnO3FHiMQLqonbFbYiqZmQgFR0Dp2ARhx5yNRqzNbZs3dk14/pDnpBeTcyLq8dAB5gYz1o2dOSrBL8uEoKUuKzbiFraSo0SXWhwkiuFaUqKQZZNnWgJcvok0lp1BKM4+22tSaE3g2TUimNNNIXq4VyT+4Nx0ZfIzN4musw3mX6q5B1RnJrJZtmy2Z3sqX7JLy15zPvXHmkhXyDYCaXqgAgpHGIuZXOLl0vpkVFpxJKPlW86tIFVKQyeEsUqcMSMdEKVvZ873hqvwEk7sPtjKZVHChguNSuZD7t9KbpdoEBKDis8UXyK7q6jfCrJuzHJuybSzQF5yZYqXSG0pQzcWsrUrwQkVrrEBuzA7YIlp9D7KEpUpxMqS4XKpvNqSpAvFoipqOWmpqeCzZVHv8AwuoFKPAbTGUSgp10MOLallpDr6bl1BVSgoTVXhDRDu0J6prXljEsPBGTU4tKlEPTqUpK/DKU5tSbxrpomp5Y+rcCpxqXs8TT6n2U3kzJKDnalRcqvwU3K1IFNlYLLAxS5vV/z8ElFtaB7tvHFeZeLCXMyX7ozYcqBdrWukgVpBk693uofjwhAFt2e5JWNLpmAArtitxV1SVpICFHgqSaK0U3Goj5Py862wVOyS0oUlK+C42t1DZIopbCeGkVpjTDXFnh8rWQHOm+oVGczZrQqKqJSlIqpSlEBIA2kmOZpxYeW260tpxF28hwAKAUmqTyjGCbDyfmZxxiYabHY6JhpN9S0JKylaSvNoVQroAeY7I5yxcra099dTkCEgYwxGKS13Kyp2jdgMvLKUrgjb+OOB56VWy6pC0lKk0qDpGuPQrFtNqRs9LnAU+/nCgUqoJHyYAOhJJqa64y0jkw46sOOEXCa6SVLAwN1IxIqCL2jCGHXhCN5MEqEqjSgg+zsm21S4ccrVRJwOIQPeaAQsYlkoWpQT4NcaVxOAFY0kzPpCbo00ASgEE4GvCpgKnHdQacYAfkFZpA1umo4gaKUeQYbq7YyFUbbb6zd92opJdQR+T9LZnaO1u3F4pv3rxAIKbnCqNo2Rrp91xbU/8AKhKUoJU4kgF05khtIOoKAK1UxxptjA5OZRdhzpfuXgAoXQaYKFNNNUGW3ltLudlnsWqn/AClJutKKAlSwKeGTjUY9MFlGTei4ADDSSKupG4+/wBkek5fIHZJAP5rZr9mnpoBzx51ZyflEnj6QY9Jy+AExWgPAZJ/sAU5kw1W+OHf+gFJWzdx5k6rhcpHTHROiKXxw1DfUcUdVjXg+aZFSNpM7QcTHecoI4iGCJgZI7ZRBFrL73u7xhyEn2RVLGOLZdokD8aBEnsVgm5o6sfxP7Zz+BqKpvwTFtj+JfbOfwNRVN+CY5T+AYxPTLuNpk+O9WfoJiR1k+O9WfoJ6o+Qi2byWgryw8aP1cv6sxAuTGmd/dk+uScF5Y+NH6uX9WZgbJTwpz93T65JwzW6F9n6Mah80+39g6XKDqgOdeCVNqUKoStClAfohQJHQYJdVUDaKg8miOEiuBFa6PdGHTeV3NicT0LLCdDzky40ZZmVmkNpdn1TCXVLYShNWpeWBvJXWou0qTpI1CWhZTNpSPfMzL96NHsecbeRdWgAUbfllUWhdAK0GnRsODTZSAahIrhqHPF7ViNlWKU441I1790HdSMUgai2ODIicyfkkNPMIMs7MZ/OuobDYWpRSpQPCIuqFAkEmuAjbPzEum1JSeXMspkJaWbbYVfSbzrl5ugQDeBCSCokCgSK6MPOu5lBPCRjtpWPqcmmwahGvSQKkasIo8TTfj4nfdtGjlpYmypyTanJV2cm5jOltD7dShRQVJDhNxSiEVIBOBpphy1aDKLYZZzrZdasvscqC03TMgVCArRepXXrjJs5LtKABbBGuqaQd3JsFITmk3RqpznbC88fSTs7g9UVNZNOKsMyAWyqZbm0vONJeZqhpTZFXFE3RTSaE017I180mlpzU2h1mjslmZNeeZ+UduBVG+HXSnTgIzKMg5dVAWkgDceuLUfk6Zvf0KSDt/GEcftGi+P93kv9j4iVkmpKSkn55hDspMNzMyklSgQoqKmkKQClSxVCTjQYkw5m3Ut2haM0/NMIM20qWkquoooZoKCrwNG0XkpFVEC8TyhO5CtJTdDKQBqAGML38gWUk3WwBTZWsdWOpS6zmawaJBrMWSOypfsWzr7s0tt1Ckh5CkLCQAarUpV4CgxvKpXCuVyyUw7OuPy82l/sl0uZtCFUbaujF1agCHCrAIAOANTjSHT2REuihLYH7Sk4VGwAYnA6AdEWos5hCSBdJ2p/HXBFi4Pa7OSu1sZ2yStx1DZBUAFAJOoCqyRs0HnMGz+VbyWgy3QJR4RSKqIqaVP6OwaMIdJZZlWVvLNC4ClA0uL2pQn81BOCl6SBQaTGRlXbt9agDjeuGlDSgF6n5or4O2KJqs720XmEpxdGKd9X5DmxJXOGrhUASmgNASVaL2FQLoJPJtjRZXTAQ4oJ/MbS2kbFLperxJSeeMrYlsKdm0qcwSm+qmqt1RqdpJ9g0RflXPFTx00NFHjVUnrAgU4N1EmOqSUG0IJ1FVGmg+zRC5TWMMH1YYRW3LE8emkacFZamfKpFsLEpm0IcOioFAMRWteM0jeZX2a44M826lzgNVQhp6oSEJob9Cg8EgmpEZYtKWzmqYmqgP2kHhDmUeaH+Rs+Xm8ytKlOtCgTRqpRU41eqEhJOpNcd0ATu+wJPTWPWYiashRTfArTTTf1A6oWk0OyPUbTyMmSSppqqMaJzqSoV/RVdSCKjVhGWtDJR2tHELQoaiKp3UUKwzRxDjpLYBWoqautxE66khNE0JG3ZgY5Ag3tEsEJpeIriDgMdfPFqrGUEgmmitK9UOxnG25n1IyvsAN4dEAW07U8UPEWequAJ/HRCm1pY6bpApBJSi9gdJOMtQixfEft3P5bMVTfgmL7HHeX27n8tmKJvwTFqfwfktiemXYjc5PDvVn6CeqJHWTw70Z+gnqiRnvc9AthNll42r6uX9XZgXJbTO/uyfXJOC8tPG1fVy/q7MAZPOXRPnZKg803Jw7V1o936MSh80+39gj6LqjU0OzaDojtggmmg9BHHqMX2ilKkgjGo07tIgJAIJoUmqa69I1VwjBi80TesMw1XTxV1jZWLpZJTgaY+6A5efQdJumtFA6Qd+2vug8EQOd1owTvEPl3iOKGbT22h5ITIcrBCFEUIOrX7YTnTTKuVzSSAQRgOFhrwoTidsPZeUSTSlK48XH7oxDE2a4K6Ybyk+pOk44U6oza9BvVMo3Y3Eoyi6MOI8WHtgnteivHT/YwgkbeSoAECoIFdp4tUODaqaXsNmnEc3s2wlGDTtI65RZ1NyicBhXZrPFtgcSArgK7QaDRU79kXuTrWCq7BxV0fjfAj1ogK4KTiADq4/ZBIwl1A5IVTtgXlZzQRgkVoKE44bSQOmET2T7gKiEJUqhFDoJqKceEb1qfGFUjRtGBP4MVTGg0CRhp16/x/wAwzTqzjodWnWeXHJly9VxJKqbyEk43RvgKayeKW1KNVaylOmmFSK4cm6PTJuoUalWFBhqJodGighW/PgHwa44k00YAmo2k10Ro08VPqBTs3qYSSsQAEqwKqBI140qDTA4V6I6tWTOdcUU1zaUDlCUjlxqOSN6ZeXWq9dIAFCQMLwIClUGvVyb4FmbBUKkqUouHBJpgFUolNNGvGLrE3lmkFu1TtE8zZlDUC7XfvO6DmbLUFpN00pQ7qAV64fzUiGnACaAmldBGnSNWkYccHvWwwUkJAxw2YVGI4yBDssU5axQrGKe4BLOpooq1JGrGhoTy0/igR8gqDiCUuJxSoaQdm8f8QWJtANKYeylOfQIQTSqqJSrAaKcvvitGPOvsEc2lobywfykhRuv0QsYHWFGuFDTRp4qwZaOVQF6qq3sE0xu13nfujyRzAmOFTqqUqYcjhU3dMq8VJHoq5xlxV0rSkChIOJNeUa+OFc8ykOmmgDBQBNRxAnXtpGPZnyhVRid+OMFG3FmvCIr/AM9cORpyi9NijxCmtUPg2tONCQceEMaHQrCphdbEsq6byakjTQjClRhHCreNNJJoMa6eOKJq0CptVV7cTXHdvi64tC0kr6AVnJpJfbufy2oEm/BMG2cqslX/AOQ5/KZgKb8EwzT+H8g8R0q7Eb7J1PejP1aeoRIsycHejH1aOoRIzm9T0K2EOWvjivoS/q7MLbCHAtCujsT/AO1Jwyy28cX9Bj1dmFtgN3k2gkGhMmtQ+zel3T/dQqH59F3GHQ+afa/MAYWUcFRqmmB3H2j2xcmYTWh2k4a69cJWZwqbxxu4Hi1LHUeOPodulJOKTv6jqjIdF313N5ST1Q8buhQTUCtVJJ0KOgiu33iC23NWuM67MJUtNKrb0kHUcRjSGLJ/RNKaiffpgFSm0kUlYchwgYwSzOHWdo46/wC1YRtPEaYIS9WFZQYK9x+yyMNQ3bNXUYZ2VKlRwUBoxOuu/VGWbtSmHJBLNqHbs/5gEqU2mDexsv6NRHhUqcK8WHKcDA81aVCmhCSPBNTSoJw2HXjGVdto0IwA/HPFMzaN4UJ0DDrPLo5oDHCyvdgm7G0ctsLxvUOoDp/G6K27TUSKm9r000f7RjGZo+Ea0Og+/wDGuCGrVoonm6PbBlh7aIHmPR2rTBBNRhQ6sKeyLZibUccKVwB3Vxrq0Af8x5iu3VAqNeSDpPKVd3wlEDftOjqEUeEktUVzNM1c3b9OCSAVk10VpUY8uIPFFU5ajVLqVAq04aKGtE1201bTGTmJtJrt07eIDZrgITZGimnVt1waOGizua5plTXBCr5SQRxHDGogyzsqCLpJNQd4NMfxyxjDP44k+yLGJ4XtOzmpSDPDJrU4pDu1ngtRxpVVKbDo088VzFntgAg1oMSOcCEUzaN5WBNK4cdTjFBtAlNKmDxotJJEukE2i/wsDvgMvYwG/NcKB3Zr8ckPQptJIG2FOqgVZxinsgmOM9DcVYGwoGIIpaBVgAdkMWLIVThHrgl0cUWwS/XAAnii1ckspxww0Q0Yl0owu0rs4SvfTkiqcdSBSqhxk4nljt11F1Ars9q7I/8AkOfy2oBm/BMMWVd4s73ponfRMmB/EeeF034Ji9P4PyCxPTLuPRcnE96MfVo/hESO8mx3mx9Wj+ER8jMe5vrYzOWK6zjm4NjjutNprxGleWEtkTARMKC3A0hxt1pSylSgEuoKCSlOJpWvJB9sTYdWldRwmpev0hLshX94GFpSN0aeTNTS+yPPe991XlK3Wy6ZyQl2+G1aku6R+bm30E8ik06Y+SdjsqSSZtpu9UFBvHlwTFNwbuiJmxu6IDLDKW7GY+0HFWUQwZOymkTzQO4L90d9pmBon2a7wv7sAZsbuiJmxu6IpyNPeT8PQ7/6L+lePqMxItk1VPy53AOCn92Iqz2dU6xy5z7kLM2N3REzY3dEV5DDi/D0I/aLlq4rx9RkJBvy2W53fuR97Eb8tlud34cLM2N3REzY3dEd5DDiV5d/r5+oy7CRXGdluQvfDjpUk15bL/4v3IV5sbuiJmxu6InIYcSvLF9C8fUbGVaIoZ2X/wAXR/Yi1MsxrnGeTOfdhJmxu6ImbG7ojnIIcWc5XH6F4+o3NnS/lzXMv7sdIlWQABPM0rXEL+7CbNjd0RM2N3RHeQx+p+HoTla+jz9RwqWaqe/mBX6z7scqlWtU7L8ud+5CnNjd0RM2N3RE5FHi/D0JyuP0Lx9Q/tcjXPS3O99yPgs5Hl0tzvfcgHNjd0RM2N3RF+Srj5E5XH6PP1DBZTeuelud77gjrtU1Tx6X/wAX7kA5sbuiJmxu6I7yb7+Xoc5VH6F4+oX2kZ1zzH+L9yOzYkudM8zzL+7AObG7oiZsbuiJyf8A2fh6E5VH6F4+ocmwJWuM80RsosdN2O02NLA4TjFNhDlee7C7Njd0RM2N3RE5O/qfh6E5VH6F4+o47CYpTsxjj4deQ3MI+LlGaUTOsj/ud9qDCjNjd0RM2N3RHVh7f5Pw9DvK4/QvH1HLDDYNOzpYA6Sc9XeTRGMGPWTKlNBa0rytTI/0xms2N3REuDd0RZUbdZHi19PmHzrKGm2mW30PhJeWXGwtKauZkXbqwDWjVa74WzXgmLRTd0RVMkXdI5xBYxyxsLzqOpUzWNxZ1uIYYZbUCSGWVYfttIWOhQiRkbZm+G3TVLynqrFYkZTauejSdgrIq1nkPFCHnUpCjRKVrCRidQNI9stJwpkM4kkOVSL4NF0wwvDGJEisnuWS2MBM20/X+nd84v3wN27mPKHvOL98SJCuZjOVcCdu5jyh7zi/fE7dzHlD3nF++JEiXZMq4E7dzHlD3nF++J27mPKHvOL98SJEuyZVwJ27mPKHvOL98Tt3MeUPecX74kSJdkyrgTt3MeUPecX74nbuY8oe84v3xIkS7JlXAnbuY8oe84v3xO3cx5Q95xfviRIl2TKuBO3cx5Q95xfvidu5jyh7zi/fEiRLsmVcCdu5jyh7zi/fE7dzHlD3nF++JEiXZMq4E7dzHlD3nF++J27mPKHvOL98SJEuyZVwJ27mPKHvOL98Tt3MeUPecX74kSJdkyrgTt3MeUPecX74nbuY8oe84v3xIkS7JlXAnbuY8oe84v3xO3cx5Q95xfviRIl2TKuBO3cx5Q95xfvidu5jyh7zi/fEiRLsmVcCdu5jyh7zi/fBUpbcxXxh7zi/fEiRxyfE5lXAY27a7wk1KDzoNU4ha66dtYJyVtZ5VLzzqvpLWesxIkFjJg7Ic23ZTK3ypbLalEIqpSEkngJ0kipiRIkXluyq2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MX"/>
          </a:p>
        </p:txBody>
      </p:sp>
      <p:sp>
        <p:nvSpPr>
          <p:cNvPr id="5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err="1" smtClean="0">
                <a:solidFill>
                  <a:schemeClr val="bg1"/>
                </a:solidFill>
              </a:rPr>
              <a:t>CMMi</a:t>
            </a:r>
            <a:r>
              <a:rPr lang="es-ES_tradnl" sz="3200" dirty="0" smtClean="0">
                <a:solidFill>
                  <a:schemeClr val="bg1"/>
                </a:solidFill>
              </a:rPr>
              <a:t> Escalonado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2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98398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/>
          <p:cNvSpPr/>
          <p:nvPr/>
        </p:nvSpPr>
        <p:spPr>
          <a:xfrm>
            <a:off x="2738377" y="412234"/>
            <a:ext cx="5948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Niveles </a:t>
            </a:r>
            <a:r>
              <a:rPr lang="es-CL" sz="3200" dirty="0">
                <a:solidFill>
                  <a:schemeClr val="bg1"/>
                </a:solidFill>
              </a:rPr>
              <a:t>de </a:t>
            </a:r>
            <a:r>
              <a:rPr lang="es-CL" sz="3200" dirty="0" smtClean="0">
                <a:solidFill>
                  <a:schemeClr val="bg1"/>
                </a:solidFill>
              </a:rPr>
              <a:t>madurez – </a:t>
            </a:r>
            <a:r>
              <a:rPr lang="es-CL" sz="3200" dirty="0" err="1" smtClean="0">
                <a:solidFill>
                  <a:schemeClr val="bg1"/>
                </a:solidFill>
              </a:rPr>
              <a:t>CMMi</a:t>
            </a:r>
            <a:r>
              <a:rPr lang="es-CL" sz="3200" dirty="0" smtClean="0">
                <a:solidFill>
                  <a:schemeClr val="bg1"/>
                </a:solidFill>
              </a:rPr>
              <a:t> - DEV 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38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584860"/>
              </p:ext>
            </p:extLst>
          </p:nvPr>
        </p:nvGraphicFramePr>
        <p:xfrm>
          <a:off x="457199" y="1600200"/>
          <a:ext cx="8509819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" sz="3200" dirty="0" smtClean="0">
                <a:solidFill>
                  <a:schemeClr val="bg1"/>
                </a:solidFill>
              </a:rPr>
              <a:t>Características </a:t>
            </a:r>
            <a:r>
              <a:rPr lang="es-ES" sz="3200" dirty="0" err="1" smtClean="0">
                <a:solidFill>
                  <a:schemeClr val="bg1"/>
                </a:solidFill>
              </a:rPr>
              <a:t>CMMi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9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1641</TotalTime>
  <Words>1247</Words>
  <Application>Microsoft Office PowerPoint</Application>
  <PresentationFormat>Presentación en pantalla (4:3)</PresentationFormat>
  <Paragraphs>167</Paragraphs>
  <Slides>24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ＭＳ Ｐゴシック</vt:lpstr>
      <vt:lpstr>Arial</vt:lpstr>
      <vt:lpstr>Arial Narrow</vt:lpstr>
      <vt:lpstr>Calibri</vt:lpstr>
      <vt:lpstr>Candara</vt:lpstr>
      <vt:lpstr>Ebrima</vt:lpstr>
      <vt:lpstr>French Script MT</vt:lpstr>
      <vt:lpstr>Myriad Pro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Modelos de Calidad</vt:lpstr>
      <vt:lpstr>CMMi</vt:lpstr>
      <vt:lpstr>Presentación de PowerPoint</vt:lpstr>
      <vt:lpstr>Presentación de PowerPoint</vt:lpstr>
      <vt:lpstr>Características CMMi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Institucionalización del proceso</vt:lpstr>
      <vt:lpstr>Presentación de PowerPoint</vt:lpstr>
      <vt:lpstr>Presentación de PowerPoint</vt:lpstr>
      <vt:lpstr>Diagnostico</vt:lpstr>
      <vt:lpstr>¿Para qué hacer un diagnostico…?</vt:lpstr>
      <vt:lpstr>Actividades de un diagnostico</vt:lpstr>
      <vt:lpstr>Elaborar entrevistas y cuestionarios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Manuela Jimenez A.</cp:lastModifiedBy>
  <cp:revision>187</cp:revision>
  <dcterms:created xsi:type="dcterms:W3CDTF">2014-04-29T13:43:09Z</dcterms:created>
  <dcterms:modified xsi:type="dcterms:W3CDTF">2018-07-17T18:26:59Z</dcterms:modified>
</cp:coreProperties>
</file>